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8" r:id="rId2"/>
    <p:sldId id="258" r:id="rId3"/>
    <p:sldId id="287" r:id="rId4"/>
    <p:sldId id="257" r:id="rId5"/>
    <p:sldId id="285" r:id="rId6"/>
    <p:sldId id="259" r:id="rId7"/>
    <p:sldId id="272" r:id="rId8"/>
    <p:sldId id="260" r:id="rId9"/>
    <p:sldId id="271" r:id="rId10"/>
    <p:sldId id="284" r:id="rId11"/>
    <p:sldId id="283" r:id="rId12"/>
    <p:sldId id="290" r:id="rId13"/>
    <p:sldId id="276" r:id="rId14"/>
    <p:sldId id="291" r:id="rId15"/>
    <p:sldId id="277" r:id="rId16"/>
    <p:sldId id="278" r:id="rId17"/>
    <p:sldId id="289" r:id="rId18"/>
    <p:sldId id="280" r:id="rId19"/>
    <p:sldId id="281"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8"/>
    <p:restoredTop sz="94619"/>
  </p:normalViewPr>
  <p:slideViewPr>
    <p:cSldViewPr snapToGrid="0">
      <p:cViewPr varScale="1">
        <p:scale>
          <a:sx n="105" d="100"/>
          <a:sy n="105" d="100"/>
        </p:scale>
        <p:origin x="784" y="184"/>
      </p:cViewPr>
      <p:guideLst/>
    </p:cSldViewPr>
  </p:slideViewPr>
  <p:notesTextViewPr>
    <p:cViewPr>
      <p:scale>
        <a:sx n="1" d="1"/>
        <a:sy n="1" d="1"/>
      </p:scale>
      <p:origin x="0" y="0"/>
    </p:cViewPr>
  </p:notesTextViewPr>
  <p:sorterViewPr>
    <p:cViewPr varScale="1">
      <p:scale>
        <a:sx n="100" d="100"/>
        <a:sy n="100" d="100"/>
      </p:scale>
      <p:origin x="0" y="-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2F3F4-B2E0-4C11-BCF5-6803C67E4275}" type="doc">
      <dgm:prSet loTypeId="urn:microsoft.com/office/officeart/2008/layout/LinedList" loCatId="list" qsTypeId="urn:microsoft.com/office/officeart/2005/8/quickstyle/simple4" qsCatId="simple" csTypeId="urn:microsoft.com/office/officeart/2005/8/colors/accent3_4" csCatId="accent3" phldr="1"/>
      <dgm:spPr/>
      <dgm:t>
        <a:bodyPr/>
        <a:lstStyle/>
        <a:p>
          <a:endParaRPr lang="en-US"/>
        </a:p>
      </dgm:t>
    </dgm:pt>
    <dgm:pt modelId="{456B1C0D-F9FE-49BE-B66B-D2AE1F0CB634}">
      <dgm:prSet/>
      <dgm:spPr/>
      <dgm:t>
        <a:bodyPr/>
        <a:lstStyle/>
        <a:p>
          <a:r>
            <a:rPr lang="en-AU" b="0" i="0" u="none"/>
            <a:t>Afzal Javed (Chair)</a:t>
          </a:r>
          <a:endParaRPr lang="en-US" dirty="0">
            <a:latin typeface="+mj-lt"/>
          </a:endParaRPr>
        </a:p>
      </dgm:t>
    </dgm:pt>
    <dgm:pt modelId="{22DBC7D1-95AD-4D08-8204-B22D9786CD6B}" type="parTrans" cxnId="{5750F3D8-6693-4820-B95D-CE939A4A41BC}">
      <dgm:prSet/>
      <dgm:spPr/>
      <dgm:t>
        <a:bodyPr/>
        <a:lstStyle/>
        <a:p>
          <a:endParaRPr lang="en-US"/>
        </a:p>
      </dgm:t>
    </dgm:pt>
    <dgm:pt modelId="{B9FE96FA-9385-45EC-99A5-8F231DE971C2}" type="sibTrans" cxnId="{5750F3D8-6693-4820-B95D-CE939A4A41BC}">
      <dgm:prSet/>
      <dgm:spPr/>
      <dgm:t>
        <a:bodyPr/>
        <a:lstStyle/>
        <a:p>
          <a:endParaRPr lang="en-US"/>
        </a:p>
      </dgm:t>
    </dgm:pt>
    <dgm:pt modelId="{8F2292A5-72AE-BC44-BB11-BF0AF60AC37D}">
      <dgm:prSet/>
      <dgm:spPr/>
      <dgm:t>
        <a:bodyPr/>
        <a:lstStyle/>
        <a:p>
          <a:r>
            <a:rPr lang="en-AU" b="0" i="0" u="none"/>
            <a:t>Andrew Peters</a:t>
          </a:r>
          <a:endParaRPr lang="en-AU"/>
        </a:p>
      </dgm:t>
    </dgm:pt>
    <dgm:pt modelId="{47121C65-44FD-0540-9305-8B18AB9DF835}" type="parTrans" cxnId="{7266FAAE-B434-8944-822A-3988FB40BAC4}">
      <dgm:prSet/>
      <dgm:spPr/>
      <dgm:t>
        <a:bodyPr/>
        <a:lstStyle/>
        <a:p>
          <a:endParaRPr lang="en-GB"/>
        </a:p>
      </dgm:t>
    </dgm:pt>
    <dgm:pt modelId="{B9A2B50D-E4AB-5346-BFAB-EB197EF4793D}" type="sibTrans" cxnId="{7266FAAE-B434-8944-822A-3988FB40BAC4}">
      <dgm:prSet/>
      <dgm:spPr/>
      <dgm:t>
        <a:bodyPr/>
        <a:lstStyle/>
        <a:p>
          <a:endParaRPr lang="en-GB"/>
        </a:p>
      </dgm:t>
    </dgm:pt>
    <dgm:pt modelId="{100425DA-29F0-A140-AF98-055C536CA080}">
      <dgm:prSet/>
      <dgm:spPr/>
      <dgm:t>
        <a:bodyPr/>
        <a:lstStyle/>
        <a:p>
          <a:r>
            <a:rPr lang="en-AU" b="0" i="0" u="none"/>
            <a:t>Danuta Wasserman </a:t>
          </a:r>
          <a:endParaRPr lang="en-AU"/>
        </a:p>
      </dgm:t>
    </dgm:pt>
    <dgm:pt modelId="{CCD6C004-3D6A-FE49-9D45-C5EEC2691A11}" type="parTrans" cxnId="{C48B3595-AD12-8D4E-A781-2D6162A79E98}">
      <dgm:prSet/>
      <dgm:spPr/>
      <dgm:t>
        <a:bodyPr/>
        <a:lstStyle/>
        <a:p>
          <a:endParaRPr lang="en-GB"/>
        </a:p>
      </dgm:t>
    </dgm:pt>
    <dgm:pt modelId="{38CF2CD8-7038-7847-BD89-5B0B6F82ECF5}" type="sibTrans" cxnId="{C48B3595-AD12-8D4E-A781-2D6162A79E98}">
      <dgm:prSet/>
      <dgm:spPr/>
      <dgm:t>
        <a:bodyPr/>
        <a:lstStyle/>
        <a:p>
          <a:endParaRPr lang="en-GB"/>
        </a:p>
      </dgm:t>
    </dgm:pt>
    <dgm:pt modelId="{D78E0BA7-3BA0-D547-8171-A7947950DA9A}">
      <dgm:prSet/>
      <dgm:spPr/>
      <dgm:t>
        <a:bodyPr/>
        <a:lstStyle/>
        <a:p>
          <a:r>
            <a:rPr lang="en-AU" b="0" i="0" u="none"/>
            <a:t>Gisele Apter</a:t>
          </a:r>
          <a:endParaRPr lang="en-AU"/>
        </a:p>
      </dgm:t>
    </dgm:pt>
    <dgm:pt modelId="{2E5BDD5C-A475-A449-AAEA-4AE84E941E98}" type="parTrans" cxnId="{1E435440-2B3F-9346-A75A-D34CBF5682BC}">
      <dgm:prSet/>
      <dgm:spPr/>
      <dgm:t>
        <a:bodyPr/>
        <a:lstStyle/>
        <a:p>
          <a:endParaRPr lang="en-GB"/>
        </a:p>
      </dgm:t>
    </dgm:pt>
    <dgm:pt modelId="{7C1094E7-E0E7-F548-9D8F-157B36588114}" type="sibTrans" cxnId="{1E435440-2B3F-9346-A75A-D34CBF5682BC}">
      <dgm:prSet/>
      <dgm:spPr/>
      <dgm:t>
        <a:bodyPr/>
        <a:lstStyle/>
        <a:p>
          <a:endParaRPr lang="en-GB"/>
        </a:p>
      </dgm:t>
    </dgm:pt>
    <dgm:pt modelId="{221983E9-6E2E-E14B-8D9E-8C67687AD459}">
      <dgm:prSet/>
      <dgm:spPr/>
      <dgm:t>
        <a:bodyPr/>
        <a:lstStyle/>
        <a:p>
          <a:r>
            <a:rPr lang="en-AU" b="0" i="0" u="none"/>
            <a:t>Nahla Nagy </a:t>
          </a:r>
          <a:endParaRPr lang="en-AU"/>
        </a:p>
      </dgm:t>
    </dgm:pt>
    <dgm:pt modelId="{186DE064-1008-6A44-8D00-00288D7DB735}" type="parTrans" cxnId="{C58DC3CC-2B4C-6C48-B009-1DFE08159D49}">
      <dgm:prSet/>
      <dgm:spPr/>
      <dgm:t>
        <a:bodyPr/>
        <a:lstStyle/>
        <a:p>
          <a:endParaRPr lang="en-GB"/>
        </a:p>
      </dgm:t>
    </dgm:pt>
    <dgm:pt modelId="{9A99907A-FE71-E447-BD90-1DBF6BAEAE44}" type="sibTrans" cxnId="{C58DC3CC-2B4C-6C48-B009-1DFE08159D49}">
      <dgm:prSet/>
      <dgm:spPr/>
      <dgm:t>
        <a:bodyPr/>
        <a:lstStyle/>
        <a:p>
          <a:endParaRPr lang="en-GB"/>
        </a:p>
      </dgm:t>
    </dgm:pt>
    <dgm:pt modelId="{E706F727-9DA6-9B4F-A5CA-91461C83E1A3}">
      <dgm:prSet/>
      <dgm:spPr/>
      <dgm:t>
        <a:bodyPr/>
        <a:lstStyle/>
        <a:p>
          <a:r>
            <a:rPr lang="en-AU" b="0" i="0" u="none"/>
            <a:t>Petr Morozov</a:t>
          </a:r>
          <a:endParaRPr lang="en-AU"/>
        </a:p>
      </dgm:t>
    </dgm:pt>
    <dgm:pt modelId="{0DC2D6C1-2C47-CD44-9731-C3A595B95D03}" type="parTrans" cxnId="{F970C1EF-97AD-AA4C-A8CA-5A9A1C23BCE4}">
      <dgm:prSet/>
      <dgm:spPr/>
      <dgm:t>
        <a:bodyPr/>
        <a:lstStyle/>
        <a:p>
          <a:endParaRPr lang="en-GB"/>
        </a:p>
      </dgm:t>
    </dgm:pt>
    <dgm:pt modelId="{84C5997B-3268-B64C-BC1E-6F39E4ACB85A}" type="sibTrans" cxnId="{F970C1EF-97AD-AA4C-A8CA-5A9A1C23BCE4}">
      <dgm:prSet/>
      <dgm:spPr/>
      <dgm:t>
        <a:bodyPr/>
        <a:lstStyle/>
        <a:p>
          <a:endParaRPr lang="en-GB"/>
        </a:p>
      </dgm:t>
    </dgm:pt>
    <dgm:pt modelId="{4535192C-7F43-424A-A245-9C5D77E801EF}">
      <dgm:prSet/>
      <dgm:spPr/>
      <dgm:t>
        <a:bodyPr/>
        <a:lstStyle/>
        <a:p>
          <a:r>
            <a:rPr lang="en-AU" b="0" i="0" u="none"/>
            <a:t>Rodrigo Nel Cordoba Rojas</a:t>
          </a:r>
          <a:endParaRPr lang="en-AU"/>
        </a:p>
      </dgm:t>
    </dgm:pt>
    <dgm:pt modelId="{DD4C776F-D376-7142-B632-E77F5C7BCE90}" type="parTrans" cxnId="{9986EF2A-BA1A-AD41-B7C4-4F33C6FD9F55}">
      <dgm:prSet/>
      <dgm:spPr/>
      <dgm:t>
        <a:bodyPr/>
        <a:lstStyle/>
        <a:p>
          <a:endParaRPr lang="en-GB"/>
        </a:p>
      </dgm:t>
    </dgm:pt>
    <dgm:pt modelId="{C2829B88-4DE4-0944-9BA7-74DC1D32D1DA}" type="sibTrans" cxnId="{9986EF2A-BA1A-AD41-B7C4-4F33C6FD9F55}">
      <dgm:prSet/>
      <dgm:spPr/>
      <dgm:t>
        <a:bodyPr/>
        <a:lstStyle/>
        <a:p>
          <a:endParaRPr lang="en-GB"/>
        </a:p>
      </dgm:t>
    </dgm:pt>
    <dgm:pt modelId="{B306864A-019D-1942-B6D1-61F733F44B5F}">
      <dgm:prSet/>
      <dgm:spPr/>
      <dgm:t>
        <a:bodyPr/>
        <a:lstStyle/>
        <a:p>
          <a:r>
            <a:rPr lang="en-AU" b="0" i="0" u="none"/>
            <a:t>Roy Kallivayalil </a:t>
          </a:r>
          <a:endParaRPr lang="en-AU"/>
        </a:p>
      </dgm:t>
    </dgm:pt>
    <dgm:pt modelId="{C04F5F45-2A25-5C4F-93B7-05C3520F7ACE}" type="parTrans" cxnId="{0271F27A-D854-564B-8618-E75F05E81F85}">
      <dgm:prSet/>
      <dgm:spPr/>
      <dgm:t>
        <a:bodyPr/>
        <a:lstStyle/>
        <a:p>
          <a:endParaRPr lang="en-GB"/>
        </a:p>
      </dgm:t>
    </dgm:pt>
    <dgm:pt modelId="{D1700632-6AFE-A04E-B137-A96F243F1DC4}" type="sibTrans" cxnId="{0271F27A-D854-564B-8618-E75F05E81F85}">
      <dgm:prSet/>
      <dgm:spPr/>
      <dgm:t>
        <a:bodyPr/>
        <a:lstStyle/>
        <a:p>
          <a:endParaRPr lang="en-GB"/>
        </a:p>
      </dgm:t>
    </dgm:pt>
    <dgm:pt modelId="{385EFDFD-2062-7D43-8EC9-FFF3A0CAD12C}">
      <dgm:prSet/>
      <dgm:spPr/>
      <dgm:t>
        <a:bodyPr/>
        <a:lstStyle/>
        <a:p>
          <a:r>
            <a:rPr lang="en-AU" b="0" i="0" u="none"/>
            <a:t>Saul Levin</a:t>
          </a:r>
          <a:endParaRPr lang="en-AU"/>
        </a:p>
      </dgm:t>
    </dgm:pt>
    <dgm:pt modelId="{07D60C70-A862-9744-BCC2-731E4CE4939D}" type="parTrans" cxnId="{7E7F1DBA-5AFD-A245-A136-1E23656B0CAF}">
      <dgm:prSet/>
      <dgm:spPr/>
      <dgm:t>
        <a:bodyPr/>
        <a:lstStyle/>
        <a:p>
          <a:endParaRPr lang="en-GB"/>
        </a:p>
      </dgm:t>
    </dgm:pt>
    <dgm:pt modelId="{62ACD7B8-D3D0-734B-B488-51473375FA8F}" type="sibTrans" cxnId="{7E7F1DBA-5AFD-A245-A136-1E23656B0CAF}">
      <dgm:prSet/>
      <dgm:spPr/>
      <dgm:t>
        <a:bodyPr/>
        <a:lstStyle/>
        <a:p>
          <a:endParaRPr lang="en-GB"/>
        </a:p>
      </dgm:t>
    </dgm:pt>
    <dgm:pt modelId="{B700A095-053A-5549-887D-F7B23B1585FA}">
      <dgm:prSet/>
      <dgm:spPr/>
      <dgm:t>
        <a:bodyPr/>
        <a:lstStyle/>
        <a:p>
          <a:r>
            <a:rPr lang="en-AU" b="0" i="0" u="none"/>
            <a:t>Shigenobu Kanba </a:t>
          </a:r>
          <a:endParaRPr lang="en-AU"/>
        </a:p>
      </dgm:t>
    </dgm:pt>
    <dgm:pt modelId="{47B329EE-B887-FA48-8B31-916DD735E535}" type="parTrans" cxnId="{82F6756A-145C-7545-9777-A8E741742BCA}">
      <dgm:prSet/>
      <dgm:spPr/>
      <dgm:t>
        <a:bodyPr/>
        <a:lstStyle/>
        <a:p>
          <a:endParaRPr lang="en-GB"/>
        </a:p>
      </dgm:t>
    </dgm:pt>
    <dgm:pt modelId="{80CD777D-8B21-E148-8F62-DC648E15D4D6}" type="sibTrans" cxnId="{82F6756A-145C-7545-9777-A8E741742BCA}">
      <dgm:prSet/>
      <dgm:spPr/>
      <dgm:t>
        <a:bodyPr/>
        <a:lstStyle/>
        <a:p>
          <a:endParaRPr lang="en-GB"/>
        </a:p>
      </dgm:t>
    </dgm:pt>
    <dgm:pt modelId="{D43C1754-5B4B-284C-B1C1-BD6C4D89F40F}">
      <dgm:prSet/>
      <dgm:spPr/>
      <dgm:t>
        <a:bodyPr/>
        <a:lstStyle/>
        <a:p>
          <a:r>
            <a:rPr lang="en-AU" b="0" i="0" u="none" dirty="0"/>
            <a:t>Vanessa Cameron (Consultant)</a:t>
          </a:r>
          <a:endParaRPr lang="en-AU" dirty="0"/>
        </a:p>
      </dgm:t>
    </dgm:pt>
    <dgm:pt modelId="{C745CA43-EA87-6A42-994F-ED29D487FC4F}" type="parTrans" cxnId="{63FE2F60-8F73-7947-9367-F71212BCFCAC}">
      <dgm:prSet/>
      <dgm:spPr/>
      <dgm:t>
        <a:bodyPr/>
        <a:lstStyle/>
        <a:p>
          <a:endParaRPr lang="en-GB"/>
        </a:p>
      </dgm:t>
    </dgm:pt>
    <dgm:pt modelId="{FEFC9003-D043-EF41-9F72-3BB03DCB78BC}" type="sibTrans" cxnId="{63FE2F60-8F73-7947-9367-F71212BCFCAC}">
      <dgm:prSet/>
      <dgm:spPr/>
      <dgm:t>
        <a:bodyPr/>
        <a:lstStyle/>
        <a:p>
          <a:endParaRPr lang="en-GB"/>
        </a:p>
      </dgm:t>
    </dgm:pt>
    <dgm:pt modelId="{AF96064E-365D-FE43-BD6B-9998EA958A19}" type="pres">
      <dgm:prSet presAssocID="{58E2F3F4-B2E0-4C11-BCF5-6803C67E4275}" presName="vert0" presStyleCnt="0">
        <dgm:presLayoutVars>
          <dgm:dir/>
          <dgm:animOne val="branch"/>
          <dgm:animLvl val="lvl"/>
        </dgm:presLayoutVars>
      </dgm:prSet>
      <dgm:spPr/>
    </dgm:pt>
    <dgm:pt modelId="{1870CA99-AAAF-A54C-BDA0-25BADB3E8211}" type="pres">
      <dgm:prSet presAssocID="{456B1C0D-F9FE-49BE-B66B-D2AE1F0CB634}" presName="thickLine" presStyleLbl="alignNode1" presStyleIdx="0" presStyleCnt="11"/>
      <dgm:spPr/>
    </dgm:pt>
    <dgm:pt modelId="{39545874-7B44-4A47-8559-E0371282F4DE}" type="pres">
      <dgm:prSet presAssocID="{456B1C0D-F9FE-49BE-B66B-D2AE1F0CB634}" presName="horz1" presStyleCnt="0"/>
      <dgm:spPr/>
    </dgm:pt>
    <dgm:pt modelId="{49325DD5-7A96-204B-AC0A-E8DF8A28A894}" type="pres">
      <dgm:prSet presAssocID="{456B1C0D-F9FE-49BE-B66B-D2AE1F0CB634}" presName="tx1" presStyleLbl="revTx" presStyleIdx="0" presStyleCnt="11"/>
      <dgm:spPr/>
    </dgm:pt>
    <dgm:pt modelId="{5C1A8607-E8BB-D346-B5BF-C19F4C0C9D3B}" type="pres">
      <dgm:prSet presAssocID="{456B1C0D-F9FE-49BE-B66B-D2AE1F0CB634}" presName="vert1" presStyleCnt="0"/>
      <dgm:spPr/>
    </dgm:pt>
    <dgm:pt modelId="{C485855B-C1EC-F94C-8EE4-3337F925488A}" type="pres">
      <dgm:prSet presAssocID="{8F2292A5-72AE-BC44-BB11-BF0AF60AC37D}" presName="thickLine" presStyleLbl="alignNode1" presStyleIdx="1" presStyleCnt="11"/>
      <dgm:spPr/>
    </dgm:pt>
    <dgm:pt modelId="{C77AE15E-0CBA-D949-A957-7A408203AD2F}" type="pres">
      <dgm:prSet presAssocID="{8F2292A5-72AE-BC44-BB11-BF0AF60AC37D}" presName="horz1" presStyleCnt="0"/>
      <dgm:spPr/>
    </dgm:pt>
    <dgm:pt modelId="{AFED34E1-24DC-4549-917E-419C79D95856}" type="pres">
      <dgm:prSet presAssocID="{8F2292A5-72AE-BC44-BB11-BF0AF60AC37D}" presName="tx1" presStyleLbl="revTx" presStyleIdx="1" presStyleCnt="11"/>
      <dgm:spPr/>
    </dgm:pt>
    <dgm:pt modelId="{CA45EEEF-2188-6840-81B1-DD5504976FE6}" type="pres">
      <dgm:prSet presAssocID="{8F2292A5-72AE-BC44-BB11-BF0AF60AC37D}" presName="vert1" presStyleCnt="0"/>
      <dgm:spPr/>
    </dgm:pt>
    <dgm:pt modelId="{B8FB39CD-88B4-B54A-B500-6543C4AD2DED}" type="pres">
      <dgm:prSet presAssocID="{100425DA-29F0-A140-AF98-055C536CA080}" presName="thickLine" presStyleLbl="alignNode1" presStyleIdx="2" presStyleCnt="11"/>
      <dgm:spPr/>
    </dgm:pt>
    <dgm:pt modelId="{71016A8D-C85C-194B-8D4C-BD2AD3AB4050}" type="pres">
      <dgm:prSet presAssocID="{100425DA-29F0-A140-AF98-055C536CA080}" presName="horz1" presStyleCnt="0"/>
      <dgm:spPr/>
    </dgm:pt>
    <dgm:pt modelId="{D3346EB8-0E1A-9342-A43F-B2F3FFA98439}" type="pres">
      <dgm:prSet presAssocID="{100425DA-29F0-A140-AF98-055C536CA080}" presName="tx1" presStyleLbl="revTx" presStyleIdx="2" presStyleCnt="11"/>
      <dgm:spPr/>
    </dgm:pt>
    <dgm:pt modelId="{60B7C9B0-4919-394B-866B-2AAF3F02DEF0}" type="pres">
      <dgm:prSet presAssocID="{100425DA-29F0-A140-AF98-055C536CA080}" presName="vert1" presStyleCnt="0"/>
      <dgm:spPr/>
    </dgm:pt>
    <dgm:pt modelId="{1E89B2B1-8956-2940-8B22-7E12B71EA798}" type="pres">
      <dgm:prSet presAssocID="{D78E0BA7-3BA0-D547-8171-A7947950DA9A}" presName="thickLine" presStyleLbl="alignNode1" presStyleIdx="3" presStyleCnt="11"/>
      <dgm:spPr/>
    </dgm:pt>
    <dgm:pt modelId="{38F5689A-C7C0-7946-B323-05F2BF74A1A1}" type="pres">
      <dgm:prSet presAssocID="{D78E0BA7-3BA0-D547-8171-A7947950DA9A}" presName="horz1" presStyleCnt="0"/>
      <dgm:spPr/>
    </dgm:pt>
    <dgm:pt modelId="{E0D4A230-8934-174E-8FAF-431D3404F3AD}" type="pres">
      <dgm:prSet presAssocID="{D78E0BA7-3BA0-D547-8171-A7947950DA9A}" presName="tx1" presStyleLbl="revTx" presStyleIdx="3" presStyleCnt="11"/>
      <dgm:spPr/>
    </dgm:pt>
    <dgm:pt modelId="{94377968-A44F-6F4E-9FFA-1372ADD1D216}" type="pres">
      <dgm:prSet presAssocID="{D78E0BA7-3BA0-D547-8171-A7947950DA9A}" presName="vert1" presStyleCnt="0"/>
      <dgm:spPr/>
    </dgm:pt>
    <dgm:pt modelId="{5EDCF5FF-CA18-D145-A99C-8FBBC9CD2811}" type="pres">
      <dgm:prSet presAssocID="{221983E9-6E2E-E14B-8D9E-8C67687AD459}" presName="thickLine" presStyleLbl="alignNode1" presStyleIdx="4" presStyleCnt="11"/>
      <dgm:spPr/>
    </dgm:pt>
    <dgm:pt modelId="{74FD9C3F-02AF-6B40-BDB5-B79B1A73FFE3}" type="pres">
      <dgm:prSet presAssocID="{221983E9-6E2E-E14B-8D9E-8C67687AD459}" presName="horz1" presStyleCnt="0"/>
      <dgm:spPr/>
    </dgm:pt>
    <dgm:pt modelId="{26278E26-5776-EF48-9DB0-BE9C8A351AB9}" type="pres">
      <dgm:prSet presAssocID="{221983E9-6E2E-E14B-8D9E-8C67687AD459}" presName="tx1" presStyleLbl="revTx" presStyleIdx="4" presStyleCnt="11"/>
      <dgm:spPr/>
    </dgm:pt>
    <dgm:pt modelId="{9B82FF5D-8195-0A4E-AD79-FE3CD4A16E83}" type="pres">
      <dgm:prSet presAssocID="{221983E9-6E2E-E14B-8D9E-8C67687AD459}" presName="vert1" presStyleCnt="0"/>
      <dgm:spPr/>
    </dgm:pt>
    <dgm:pt modelId="{F4D1148C-6C1E-9C45-BDAC-711F4285C129}" type="pres">
      <dgm:prSet presAssocID="{E706F727-9DA6-9B4F-A5CA-91461C83E1A3}" presName="thickLine" presStyleLbl="alignNode1" presStyleIdx="5" presStyleCnt="11"/>
      <dgm:spPr/>
    </dgm:pt>
    <dgm:pt modelId="{EF312E8B-003D-A946-B5EF-59CAD9EF4729}" type="pres">
      <dgm:prSet presAssocID="{E706F727-9DA6-9B4F-A5CA-91461C83E1A3}" presName="horz1" presStyleCnt="0"/>
      <dgm:spPr/>
    </dgm:pt>
    <dgm:pt modelId="{B74A4ED4-1219-354F-8694-013AE541B0F5}" type="pres">
      <dgm:prSet presAssocID="{E706F727-9DA6-9B4F-A5CA-91461C83E1A3}" presName="tx1" presStyleLbl="revTx" presStyleIdx="5" presStyleCnt="11"/>
      <dgm:spPr/>
    </dgm:pt>
    <dgm:pt modelId="{C2D66B52-9636-464D-8D57-94DE21496B68}" type="pres">
      <dgm:prSet presAssocID="{E706F727-9DA6-9B4F-A5CA-91461C83E1A3}" presName="vert1" presStyleCnt="0"/>
      <dgm:spPr/>
    </dgm:pt>
    <dgm:pt modelId="{BE4DAFC6-F65B-954C-9F3B-CEB5191CFB2C}" type="pres">
      <dgm:prSet presAssocID="{4535192C-7F43-424A-A245-9C5D77E801EF}" presName="thickLine" presStyleLbl="alignNode1" presStyleIdx="6" presStyleCnt="11"/>
      <dgm:spPr/>
    </dgm:pt>
    <dgm:pt modelId="{A8559256-A9F7-F342-874B-0BD0A14847FA}" type="pres">
      <dgm:prSet presAssocID="{4535192C-7F43-424A-A245-9C5D77E801EF}" presName="horz1" presStyleCnt="0"/>
      <dgm:spPr/>
    </dgm:pt>
    <dgm:pt modelId="{FCE69F93-228F-A34E-9A81-25E62C0AC9A2}" type="pres">
      <dgm:prSet presAssocID="{4535192C-7F43-424A-A245-9C5D77E801EF}" presName="tx1" presStyleLbl="revTx" presStyleIdx="6" presStyleCnt="11"/>
      <dgm:spPr/>
    </dgm:pt>
    <dgm:pt modelId="{39587386-599C-524F-84FF-17040DA21783}" type="pres">
      <dgm:prSet presAssocID="{4535192C-7F43-424A-A245-9C5D77E801EF}" presName="vert1" presStyleCnt="0"/>
      <dgm:spPr/>
    </dgm:pt>
    <dgm:pt modelId="{F20DA340-F277-E447-B4F8-278D2A6C6E39}" type="pres">
      <dgm:prSet presAssocID="{B306864A-019D-1942-B6D1-61F733F44B5F}" presName="thickLine" presStyleLbl="alignNode1" presStyleIdx="7" presStyleCnt="11"/>
      <dgm:spPr/>
    </dgm:pt>
    <dgm:pt modelId="{ABDEA1C2-547E-4543-8189-2308D5264772}" type="pres">
      <dgm:prSet presAssocID="{B306864A-019D-1942-B6D1-61F733F44B5F}" presName="horz1" presStyleCnt="0"/>
      <dgm:spPr/>
    </dgm:pt>
    <dgm:pt modelId="{A6B1D7FC-DF2F-DF46-BF6E-C8F10DDBE981}" type="pres">
      <dgm:prSet presAssocID="{B306864A-019D-1942-B6D1-61F733F44B5F}" presName="tx1" presStyleLbl="revTx" presStyleIdx="7" presStyleCnt="11"/>
      <dgm:spPr/>
    </dgm:pt>
    <dgm:pt modelId="{0FA84ED9-C354-EA4C-A9EC-1F3ED622379F}" type="pres">
      <dgm:prSet presAssocID="{B306864A-019D-1942-B6D1-61F733F44B5F}" presName="vert1" presStyleCnt="0"/>
      <dgm:spPr/>
    </dgm:pt>
    <dgm:pt modelId="{BD86FD04-C747-6C46-85E0-CCFBC375E44E}" type="pres">
      <dgm:prSet presAssocID="{385EFDFD-2062-7D43-8EC9-FFF3A0CAD12C}" presName="thickLine" presStyleLbl="alignNode1" presStyleIdx="8" presStyleCnt="11"/>
      <dgm:spPr/>
    </dgm:pt>
    <dgm:pt modelId="{29EA4A93-AF49-B34F-9FC9-93000CF3B1B5}" type="pres">
      <dgm:prSet presAssocID="{385EFDFD-2062-7D43-8EC9-FFF3A0CAD12C}" presName="horz1" presStyleCnt="0"/>
      <dgm:spPr/>
    </dgm:pt>
    <dgm:pt modelId="{442D603C-6515-E94B-99A1-5CD2578854C8}" type="pres">
      <dgm:prSet presAssocID="{385EFDFD-2062-7D43-8EC9-FFF3A0CAD12C}" presName="tx1" presStyleLbl="revTx" presStyleIdx="8" presStyleCnt="11"/>
      <dgm:spPr/>
    </dgm:pt>
    <dgm:pt modelId="{CFF6997E-8067-4B47-800A-224AD6EF0871}" type="pres">
      <dgm:prSet presAssocID="{385EFDFD-2062-7D43-8EC9-FFF3A0CAD12C}" presName="vert1" presStyleCnt="0"/>
      <dgm:spPr/>
    </dgm:pt>
    <dgm:pt modelId="{85A36302-D435-9F4E-9E3F-3BD174EE8526}" type="pres">
      <dgm:prSet presAssocID="{B700A095-053A-5549-887D-F7B23B1585FA}" presName="thickLine" presStyleLbl="alignNode1" presStyleIdx="9" presStyleCnt="11"/>
      <dgm:spPr/>
    </dgm:pt>
    <dgm:pt modelId="{B1A1FF71-58E6-5B4E-A559-DC0037D7A2CA}" type="pres">
      <dgm:prSet presAssocID="{B700A095-053A-5549-887D-F7B23B1585FA}" presName="horz1" presStyleCnt="0"/>
      <dgm:spPr/>
    </dgm:pt>
    <dgm:pt modelId="{B11A8A40-5602-1D46-B7C8-C3334BAB16C8}" type="pres">
      <dgm:prSet presAssocID="{B700A095-053A-5549-887D-F7B23B1585FA}" presName="tx1" presStyleLbl="revTx" presStyleIdx="9" presStyleCnt="11"/>
      <dgm:spPr/>
    </dgm:pt>
    <dgm:pt modelId="{7A01383B-2BB7-0841-9F74-9921B445A679}" type="pres">
      <dgm:prSet presAssocID="{B700A095-053A-5549-887D-F7B23B1585FA}" presName="vert1" presStyleCnt="0"/>
      <dgm:spPr/>
    </dgm:pt>
    <dgm:pt modelId="{3FC32E39-616A-994C-945B-67F2B83469B6}" type="pres">
      <dgm:prSet presAssocID="{D43C1754-5B4B-284C-B1C1-BD6C4D89F40F}" presName="thickLine" presStyleLbl="alignNode1" presStyleIdx="10" presStyleCnt="11"/>
      <dgm:spPr/>
    </dgm:pt>
    <dgm:pt modelId="{2A8213D7-3DC3-ED41-AA56-49B06BB77295}" type="pres">
      <dgm:prSet presAssocID="{D43C1754-5B4B-284C-B1C1-BD6C4D89F40F}" presName="horz1" presStyleCnt="0"/>
      <dgm:spPr/>
    </dgm:pt>
    <dgm:pt modelId="{C7F4D2E1-3E42-AF44-9BC8-D01AAD7DE296}" type="pres">
      <dgm:prSet presAssocID="{D43C1754-5B4B-284C-B1C1-BD6C4D89F40F}" presName="tx1" presStyleLbl="revTx" presStyleIdx="10" presStyleCnt="11"/>
      <dgm:spPr/>
    </dgm:pt>
    <dgm:pt modelId="{A20FCB1C-CF04-2447-860E-2DD20196D9D1}" type="pres">
      <dgm:prSet presAssocID="{D43C1754-5B4B-284C-B1C1-BD6C4D89F40F}" presName="vert1" presStyleCnt="0"/>
      <dgm:spPr/>
    </dgm:pt>
  </dgm:ptLst>
  <dgm:cxnLst>
    <dgm:cxn modelId="{9986EF2A-BA1A-AD41-B7C4-4F33C6FD9F55}" srcId="{58E2F3F4-B2E0-4C11-BCF5-6803C67E4275}" destId="{4535192C-7F43-424A-A245-9C5D77E801EF}" srcOrd="6" destOrd="0" parTransId="{DD4C776F-D376-7142-B632-E77F5C7BCE90}" sibTransId="{C2829B88-4DE4-0944-9BA7-74DC1D32D1DA}"/>
    <dgm:cxn modelId="{C3D31B3D-CD22-C14A-A2D9-A9B69655B724}" type="presOf" srcId="{B306864A-019D-1942-B6D1-61F733F44B5F}" destId="{A6B1D7FC-DF2F-DF46-BF6E-C8F10DDBE981}" srcOrd="0" destOrd="0" presId="urn:microsoft.com/office/officeart/2008/layout/LinedList"/>
    <dgm:cxn modelId="{1E435440-2B3F-9346-A75A-D34CBF5682BC}" srcId="{58E2F3F4-B2E0-4C11-BCF5-6803C67E4275}" destId="{D78E0BA7-3BA0-D547-8171-A7947950DA9A}" srcOrd="3" destOrd="0" parTransId="{2E5BDD5C-A475-A449-AAEA-4AE84E941E98}" sibTransId="{7C1094E7-E0E7-F548-9D8F-157B36588114}"/>
    <dgm:cxn modelId="{6CA35E48-3E35-F146-8733-637B1BE5679A}" type="presOf" srcId="{D43C1754-5B4B-284C-B1C1-BD6C4D89F40F}" destId="{C7F4D2E1-3E42-AF44-9BC8-D01AAD7DE296}" srcOrd="0" destOrd="0" presId="urn:microsoft.com/office/officeart/2008/layout/LinedList"/>
    <dgm:cxn modelId="{6F39D54A-742A-584F-82FB-64FB22B9B559}" type="presOf" srcId="{58E2F3F4-B2E0-4C11-BCF5-6803C67E4275}" destId="{AF96064E-365D-FE43-BD6B-9998EA958A19}" srcOrd="0" destOrd="0" presId="urn:microsoft.com/office/officeart/2008/layout/LinedList"/>
    <dgm:cxn modelId="{63FE2F60-8F73-7947-9367-F71212BCFCAC}" srcId="{58E2F3F4-B2E0-4C11-BCF5-6803C67E4275}" destId="{D43C1754-5B4B-284C-B1C1-BD6C4D89F40F}" srcOrd="10" destOrd="0" parTransId="{C745CA43-EA87-6A42-994F-ED29D487FC4F}" sibTransId="{FEFC9003-D043-EF41-9F72-3BB03DCB78BC}"/>
    <dgm:cxn modelId="{52A4DB61-3D6B-FA4D-A5C5-F28507EDD78A}" type="presOf" srcId="{E706F727-9DA6-9B4F-A5CA-91461C83E1A3}" destId="{B74A4ED4-1219-354F-8694-013AE541B0F5}" srcOrd="0" destOrd="0" presId="urn:microsoft.com/office/officeart/2008/layout/LinedList"/>
    <dgm:cxn modelId="{82F6756A-145C-7545-9777-A8E741742BCA}" srcId="{58E2F3F4-B2E0-4C11-BCF5-6803C67E4275}" destId="{B700A095-053A-5549-887D-F7B23B1585FA}" srcOrd="9" destOrd="0" parTransId="{47B329EE-B887-FA48-8B31-916DD735E535}" sibTransId="{80CD777D-8B21-E148-8F62-DC648E15D4D6}"/>
    <dgm:cxn modelId="{0271F27A-D854-564B-8618-E75F05E81F85}" srcId="{58E2F3F4-B2E0-4C11-BCF5-6803C67E4275}" destId="{B306864A-019D-1942-B6D1-61F733F44B5F}" srcOrd="7" destOrd="0" parTransId="{C04F5F45-2A25-5C4F-93B7-05C3520F7ACE}" sibTransId="{D1700632-6AFE-A04E-B137-A96F243F1DC4}"/>
    <dgm:cxn modelId="{C48B3595-AD12-8D4E-A781-2D6162A79E98}" srcId="{58E2F3F4-B2E0-4C11-BCF5-6803C67E4275}" destId="{100425DA-29F0-A140-AF98-055C536CA080}" srcOrd="2" destOrd="0" parTransId="{CCD6C004-3D6A-FE49-9D45-C5EEC2691A11}" sibTransId="{38CF2CD8-7038-7847-BD89-5B0B6F82ECF5}"/>
    <dgm:cxn modelId="{A07BAD9C-6B6F-DD4F-A5C0-E356E7E0168E}" type="presOf" srcId="{4535192C-7F43-424A-A245-9C5D77E801EF}" destId="{FCE69F93-228F-A34E-9A81-25E62C0AC9A2}" srcOrd="0" destOrd="0" presId="urn:microsoft.com/office/officeart/2008/layout/LinedList"/>
    <dgm:cxn modelId="{9432F6A7-4B56-3E48-9486-7D3101E3DE05}" type="presOf" srcId="{D78E0BA7-3BA0-D547-8171-A7947950DA9A}" destId="{E0D4A230-8934-174E-8FAF-431D3404F3AD}" srcOrd="0" destOrd="0" presId="urn:microsoft.com/office/officeart/2008/layout/LinedList"/>
    <dgm:cxn modelId="{7266FAAE-B434-8944-822A-3988FB40BAC4}" srcId="{58E2F3F4-B2E0-4C11-BCF5-6803C67E4275}" destId="{8F2292A5-72AE-BC44-BB11-BF0AF60AC37D}" srcOrd="1" destOrd="0" parTransId="{47121C65-44FD-0540-9305-8B18AB9DF835}" sibTransId="{B9A2B50D-E4AB-5346-BFAB-EB197EF4793D}"/>
    <dgm:cxn modelId="{5980FBB8-6418-444C-BA3C-77DE98F62EB1}" type="presOf" srcId="{8F2292A5-72AE-BC44-BB11-BF0AF60AC37D}" destId="{AFED34E1-24DC-4549-917E-419C79D95856}" srcOrd="0" destOrd="0" presId="urn:microsoft.com/office/officeart/2008/layout/LinedList"/>
    <dgm:cxn modelId="{7E7F1DBA-5AFD-A245-A136-1E23656B0CAF}" srcId="{58E2F3F4-B2E0-4C11-BCF5-6803C67E4275}" destId="{385EFDFD-2062-7D43-8EC9-FFF3A0CAD12C}" srcOrd="8" destOrd="0" parTransId="{07D60C70-A862-9744-BCC2-731E4CE4939D}" sibTransId="{62ACD7B8-D3D0-734B-B488-51473375FA8F}"/>
    <dgm:cxn modelId="{49B532CC-079B-3D45-BC85-059B210D7C3A}" type="presOf" srcId="{221983E9-6E2E-E14B-8D9E-8C67687AD459}" destId="{26278E26-5776-EF48-9DB0-BE9C8A351AB9}" srcOrd="0" destOrd="0" presId="urn:microsoft.com/office/officeart/2008/layout/LinedList"/>
    <dgm:cxn modelId="{C58DC3CC-2B4C-6C48-B009-1DFE08159D49}" srcId="{58E2F3F4-B2E0-4C11-BCF5-6803C67E4275}" destId="{221983E9-6E2E-E14B-8D9E-8C67687AD459}" srcOrd="4" destOrd="0" parTransId="{186DE064-1008-6A44-8D00-00288D7DB735}" sibTransId="{9A99907A-FE71-E447-BD90-1DBF6BAEAE44}"/>
    <dgm:cxn modelId="{CFCE8BD5-7CBA-4B44-9D14-71536EE79C7C}" type="presOf" srcId="{385EFDFD-2062-7D43-8EC9-FFF3A0CAD12C}" destId="{442D603C-6515-E94B-99A1-5CD2578854C8}" srcOrd="0" destOrd="0" presId="urn:microsoft.com/office/officeart/2008/layout/LinedList"/>
    <dgm:cxn modelId="{5750F3D8-6693-4820-B95D-CE939A4A41BC}" srcId="{58E2F3F4-B2E0-4C11-BCF5-6803C67E4275}" destId="{456B1C0D-F9FE-49BE-B66B-D2AE1F0CB634}" srcOrd="0" destOrd="0" parTransId="{22DBC7D1-95AD-4D08-8204-B22D9786CD6B}" sibTransId="{B9FE96FA-9385-45EC-99A5-8F231DE971C2}"/>
    <dgm:cxn modelId="{65B14AE8-D6B5-0D49-86C0-3AAAE6DED90C}" type="presOf" srcId="{456B1C0D-F9FE-49BE-B66B-D2AE1F0CB634}" destId="{49325DD5-7A96-204B-AC0A-E8DF8A28A894}" srcOrd="0" destOrd="0" presId="urn:microsoft.com/office/officeart/2008/layout/LinedList"/>
    <dgm:cxn modelId="{136D60EC-8875-DE4A-93F8-3D8A63D8818C}" type="presOf" srcId="{B700A095-053A-5549-887D-F7B23B1585FA}" destId="{B11A8A40-5602-1D46-B7C8-C3334BAB16C8}" srcOrd="0" destOrd="0" presId="urn:microsoft.com/office/officeart/2008/layout/LinedList"/>
    <dgm:cxn modelId="{F970C1EF-97AD-AA4C-A8CA-5A9A1C23BCE4}" srcId="{58E2F3F4-B2E0-4C11-BCF5-6803C67E4275}" destId="{E706F727-9DA6-9B4F-A5CA-91461C83E1A3}" srcOrd="5" destOrd="0" parTransId="{0DC2D6C1-2C47-CD44-9731-C3A595B95D03}" sibTransId="{84C5997B-3268-B64C-BC1E-6F39E4ACB85A}"/>
    <dgm:cxn modelId="{447795FF-7685-DD40-A9B4-DF8AC24A7189}" type="presOf" srcId="{100425DA-29F0-A140-AF98-055C536CA080}" destId="{D3346EB8-0E1A-9342-A43F-B2F3FFA98439}" srcOrd="0" destOrd="0" presId="urn:microsoft.com/office/officeart/2008/layout/LinedList"/>
    <dgm:cxn modelId="{E690A86D-44DD-7D48-96AC-038BE8185C02}" type="presParOf" srcId="{AF96064E-365D-FE43-BD6B-9998EA958A19}" destId="{1870CA99-AAAF-A54C-BDA0-25BADB3E8211}" srcOrd="0" destOrd="0" presId="urn:microsoft.com/office/officeart/2008/layout/LinedList"/>
    <dgm:cxn modelId="{ED208980-EF28-5A49-8718-5A22F0BEDBA7}" type="presParOf" srcId="{AF96064E-365D-FE43-BD6B-9998EA958A19}" destId="{39545874-7B44-4A47-8559-E0371282F4DE}" srcOrd="1" destOrd="0" presId="urn:microsoft.com/office/officeart/2008/layout/LinedList"/>
    <dgm:cxn modelId="{F0D53DBC-9561-B248-A0A6-A7AC2F28D411}" type="presParOf" srcId="{39545874-7B44-4A47-8559-E0371282F4DE}" destId="{49325DD5-7A96-204B-AC0A-E8DF8A28A894}" srcOrd="0" destOrd="0" presId="urn:microsoft.com/office/officeart/2008/layout/LinedList"/>
    <dgm:cxn modelId="{17470727-BC77-4D4A-BE13-F09DBF5D0DF0}" type="presParOf" srcId="{39545874-7B44-4A47-8559-E0371282F4DE}" destId="{5C1A8607-E8BB-D346-B5BF-C19F4C0C9D3B}" srcOrd="1" destOrd="0" presId="urn:microsoft.com/office/officeart/2008/layout/LinedList"/>
    <dgm:cxn modelId="{196307DE-CE9F-AB45-9783-C722EC5B58A1}" type="presParOf" srcId="{AF96064E-365D-FE43-BD6B-9998EA958A19}" destId="{C485855B-C1EC-F94C-8EE4-3337F925488A}" srcOrd="2" destOrd="0" presId="urn:microsoft.com/office/officeart/2008/layout/LinedList"/>
    <dgm:cxn modelId="{A721A82D-6ACB-7E4C-AD1C-6BD8CF811F44}" type="presParOf" srcId="{AF96064E-365D-FE43-BD6B-9998EA958A19}" destId="{C77AE15E-0CBA-D949-A957-7A408203AD2F}" srcOrd="3" destOrd="0" presId="urn:microsoft.com/office/officeart/2008/layout/LinedList"/>
    <dgm:cxn modelId="{C8389DE5-62B6-544E-A773-685EBD4A5898}" type="presParOf" srcId="{C77AE15E-0CBA-D949-A957-7A408203AD2F}" destId="{AFED34E1-24DC-4549-917E-419C79D95856}" srcOrd="0" destOrd="0" presId="urn:microsoft.com/office/officeart/2008/layout/LinedList"/>
    <dgm:cxn modelId="{D31A077A-CFEA-E940-B6BC-1BC6E3BD59B5}" type="presParOf" srcId="{C77AE15E-0CBA-D949-A957-7A408203AD2F}" destId="{CA45EEEF-2188-6840-81B1-DD5504976FE6}" srcOrd="1" destOrd="0" presId="urn:microsoft.com/office/officeart/2008/layout/LinedList"/>
    <dgm:cxn modelId="{F9E2EBA4-C9D8-6249-AB5F-05F0CD5287EC}" type="presParOf" srcId="{AF96064E-365D-FE43-BD6B-9998EA958A19}" destId="{B8FB39CD-88B4-B54A-B500-6543C4AD2DED}" srcOrd="4" destOrd="0" presId="urn:microsoft.com/office/officeart/2008/layout/LinedList"/>
    <dgm:cxn modelId="{71DA6AE2-1B87-BF4B-A9D0-EAFC061F6BEA}" type="presParOf" srcId="{AF96064E-365D-FE43-BD6B-9998EA958A19}" destId="{71016A8D-C85C-194B-8D4C-BD2AD3AB4050}" srcOrd="5" destOrd="0" presId="urn:microsoft.com/office/officeart/2008/layout/LinedList"/>
    <dgm:cxn modelId="{538B5E1F-C0C3-504B-818B-4929F0B87610}" type="presParOf" srcId="{71016A8D-C85C-194B-8D4C-BD2AD3AB4050}" destId="{D3346EB8-0E1A-9342-A43F-B2F3FFA98439}" srcOrd="0" destOrd="0" presId="urn:microsoft.com/office/officeart/2008/layout/LinedList"/>
    <dgm:cxn modelId="{9390F8D6-1182-7C49-997C-0FDC42C49C45}" type="presParOf" srcId="{71016A8D-C85C-194B-8D4C-BD2AD3AB4050}" destId="{60B7C9B0-4919-394B-866B-2AAF3F02DEF0}" srcOrd="1" destOrd="0" presId="urn:microsoft.com/office/officeart/2008/layout/LinedList"/>
    <dgm:cxn modelId="{376EE7C4-400A-C743-8E9E-E1103B3B1ED4}" type="presParOf" srcId="{AF96064E-365D-FE43-BD6B-9998EA958A19}" destId="{1E89B2B1-8956-2940-8B22-7E12B71EA798}" srcOrd="6" destOrd="0" presId="urn:microsoft.com/office/officeart/2008/layout/LinedList"/>
    <dgm:cxn modelId="{544E883B-1454-AB45-A327-859818620CEF}" type="presParOf" srcId="{AF96064E-365D-FE43-BD6B-9998EA958A19}" destId="{38F5689A-C7C0-7946-B323-05F2BF74A1A1}" srcOrd="7" destOrd="0" presId="urn:microsoft.com/office/officeart/2008/layout/LinedList"/>
    <dgm:cxn modelId="{8B85A753-62A3-4E4B-AE9A-2EFB982AECFF}" type="presParOf" srcId="{38F5689A-C7C0-7946-B323-05F2BF74A1A1}" destId="{E0D4A230-8934-174E-8FAF-431D3404F3AD}" srcOrd="0" destOrd="0" presId="urn:microsoft.com/office/officeart/2008/layout/LinedList"/>
    <dgm:cxn modelId="{E9894097-BCC6-9A41-A36F-E94938D963AA}" type="presParOf" srcId="{38F5689A-C7C0-7946-B323-05F2BF74A1A1}" destId="{94377968-A44F-6F4E-9FFA-1372ADD1D216}" srcOrd="1" destOrd="0" presId="urn:microsoft.com/office/officeart/2008/layout/LinedList"/>
    <dgm:cxn modelId="{00448BC8-E4E2-E440-80C3-D635534DAC8E}" type="presParOf" srcId="{AF96064E-365D-FE43-BD6B-9998EA958A19}" destId="{5EDCF5FF-CA18-D145-A99C-8FBBC9CD2811}" srcOrd="8" destOrd="0" presId="urn:microsoft.com/office/officeart/2008/layout/LinedList"/>
    <dgm:cxn modelId="{4E210730-9BEA-D847-BD13-06AD54D610FC}" type="presParOf" srcId="{AF96064E-365D-FE43-BD6B-9998EA958A19}" destId="{74FD9C3F-02AF-6B40-BDB5-B79B1A73FFE3}" srcOrd="9" destOrd="0" presId="urn:microsoft.com/office/officeart/2008/layout/LinedList"/>
    <dgm:cxn modelId="{CE710490-4983-2943-B373-8DE553957EA7}" type="presParOf" srcId="{74FD9C3F-02AF-6B40-BDB5-B79B1A73FFE3}" destId="{26278E26-5776-EF48-9DB0-BE9C8A351AB9}" srcOrd="0" destOrd="0" presId="urn:microsoft.com/office/officeart/2008/layout/LinedList"/>
    <dgm:cxn modelId="{8D082DBA-A866-1F4A-B1D7-D5F87349FAB7}" type="presParOf" srcId="{74FD9C3F-02AF-6B40-BDB5-B79B1A73FFE3}" destId="{9B82FF5D-8195-0A4E-AD79-FE3CD4A16E83}" srcOrd="1" destOrd="0" presId="urn:microsoft.com/office/officeart/2008/layout/LinedList"/>
    <dgm:cxn modelId="{A928333D-B576-0A4C-8E79-94C2C6203571}" type="presParOf" srcId="{AF96064E-365D-FE43-BD6B-9998EA958A19}" destId="{F4D1148C-6C1E-9C45-BDAC-711F4285C129}" srcOrd="10" destOrd="0" presId="urn:microsoft.com/office/officeart/2008/layout/LinedList"/>
    <dgm:cxn modelId="{A7875CE4-63EB-8F43-BDB1-A9F12011D2DB}" type="presParOf" srcId="{AF96064E-365D-FE43-BD6B-9998EA958A19}" destId="{EF312E8B-003D-A946-B5EF-59CAD9EF4729}" srcOrd="11" destOrd="0" presId="urn:microsoft.com/office/officeart/2008/layout/LinedList"/>
    <dgm:cxn modelId="{C311F380-AE08-2941-9958-6AE22D073BFC}" type="presParOf" srcId="{EF312E8B-003D-A946-B5EF-59CAD9EF4729}" destId="{B74A4ED4-1219-354F-8694-013AE541B0F5}" srcOrd="0" destOrd="0" presId="urn:microsoft.com/office/officeart/2008/layout/LinedList"/>
    <dgm:cxn modelId="{1DBE31DD-6CA9-914B-9681-BF2D8CCAB9DA}" type="presParOf" srcId="{EF312E8B-003D-A946-B5EF-59CAD9EF4729}" destId="{C2D66B52-9636-464D-8D57-94DE21496B68}" srcOrd="1" destOrd="0" presId="urn:microsoft.com/office/officeart/2008/layout/LinedList"/>
    <dgm:cxn modelId="{344A35BB-0D29-FF40-80EA-1652F876ACE6}" type="presParOf" srcId="{AF96064E-365D-FE43-BD6B-9998EA958A19}" destId="{BE4DAFC6-F65B-954C-9F3B-CEB5191CFB2C}" srcOrd="12" destOrd="0" presId="urn:microsoft.com/office/officeart/2008/layout/LinedList"/>
    <dgm:cxn modelId="{8B6B01BE-F8E0-214E-9793-F9A4ACE67286}" type="presParOf" srcId="{AF96064E-365D-FE43-BD6B-9998EA958A19}" destId="{A8559256-A9F7-F342-874B-0BD0A14847FA}" srcOrd="13" destOrd="0" presId="urn:microsoft.com/office/officeart/2008/layout/LinedList"/>
    <dgm:cxn modelId="{53E38F3F-C5F0-7546-8D60-E91075A8000A}" type="presParOf" srcId="{A8559256-A9F7-F342-874B-0BD0A14847FA}" destId="{FCE69F93-228F-A34E-9A81-25E62C0AC9A2}" srcOrd="0" destOrd="0" presId="urn:microsoft.com/office/officeart/2008/layout/LinedList"/>
    <dgm:cxn modelId="{7C73CD76-DDEB-4B48-B7D3-D9830C4E8ABF}" type="presParOf" srcId="{A8559256-A9F7-F342-874B-0BD0A14847FA}" destId="{39587386-599C-524F-84FF-17040DA21783}" srcOrd="1" destOrd="0" presId="urn:microsoft.com/office/officeart/2008/layout/LinedList"/>
    <dgm:cxn modelId="{80359954-B37B-7F41-A232-8404DA345805}" type="presParOf" srcId="{AF96064E-365D-FE43-BD6B-9998EA958A19}" destId="{F20DA340-F277-E447-B4F8-278D2A6C6E39}" srcOrd="14" destOrd="0" presId="urn:microsoft.com/office/officeart/2008/layout/LinedList"/>
    <dgm:cxn modelId="{D737D26D-D4C7-A243-90B2-352E19365E15}" type="presParOf" srcId="{AF96064E-365D-FE43-BD6B-9998EA958A19}" destId="{ABDEA1C2-547E-4543-8189-2308D5264772}" srcOrd="15" destOrd="0" presId="urn:microsoft.com/office/officeart/2008/layout/LinedList"/>
    <dgm:cxn modelId="{8CA5B76C-9550-714E-BA50-AA0B97C18313}" type="presParOf" srcId="{ABDEA1C2-547E-4543-8189-2308D5264772}" destId="{A6B1D7FC-DF2F-DF46-BF6E-C8F10DDBE981}" srcOrd="0" destOrd="0" presId="urn:microsoft.com/office/officeart/2008/layout/LinedList"/>
    <dgm:cxn modelId="{210A1ED4-33FE-7F44-8410-126DD6B600E9}" type="presParOf" srcId="{ABDEA1C2-547E-4543-8189-2308D5264772}" destId="{0FA84ED9-C354-EA4C-A9EC-1F3ED622379F}" srcOrd="1" destOrd="0" presId="urn:microsoft.com/office/officeart/2008/layout/LinedList"/>
    <dgm:cxn modelId="{815DCD9C-EB32-3142-ACA7-E8FCDC8821D0}" type="presParOf" srcId="{AF96064E-365D-FE43-BD6B-9998EA958A19}" destId="{BD86FD04-C747-6C46-85E0-CCFBC375E44E}" srcOrd="16" destOrd="0" presId="urn:microsoft.com/office/officeart/2008/layout/LinedList"/>
    <dgm:cxn modelId="{F749F2E2-E9BA-7045-8104-DE2847D8B87B}" type="presParOf" srcId="{AF96064E-365D-FE43-BD6B-9998EA958A19}" destId="{29EA4A93-AF49-B34F-9FC9-93000CF3B1B5}" srcOrd="17" destOrd="0" presId="urn:microsoft.com/office/officeart/2008/layout/LinedList"/>
    <dgm:cxn modelId="{B099EE9C-6153-7C4D-8520-FD6189BC781D}" type="presParOf" srcId="{29EA4A93-AF49-B34F-9FC9-93000CF3B1B5}" destId="{442D603C-6515-E94B-99A1-5CD2578854C8}" srcOrd="0" destOrd="0" presId="urn:microsoft.com/office/officeart/2008/layout/LinedList"/>
    <dgm:cxn modelId="{465A8D78-2033-5045-8D4D-4D418338D61F}" type="presParOf" srcId="{29EA4A93-AF49-B34F-9FC9-93000CF3B1B5}" destId="{CFF6997E-8067-4B47-800A-224AD6EF0871}" srcOrd="1" destOrd="0" presId="urn:microsoft.com/office/officeart/2008/layout/LinedList"/>
    <dgm:cxn modelId="{77E865AF-2497-1C4F-B46D-4A46E3842283}" type="presParOf" srcId="{AF96064E-365D-FE43-BD6B-9998EA958A19}" destId="{85A36302-D435-9F4E-9E3F-3BD174EE8526}" srcOrd="18" destOrd="0" presId="urn:microsoft.com/office/officeart/2008/layout/LinedList"/>
    <dgm:cxn modelId="{F145392D-A724-1A4A-9B9F-1FC5BD1A666E}" type="presParOf" srcId="{AF96064E-365D-FE43-BD6B-9998EA958A19}" destId="{B1A1FF71-58E6-5B4E-A559-DC0037D7A2CA}" srcOrd="19" destOrd="0" presId="urn:microsoft.com/office/officeart/2008/layout/LinedList"/>
    <dgm:cxn modelId="{7BF207D9-002D-D048-953C-706B6507C371}" type="presParOf" srcId="{B1A1FF71-58E6-5B4E-A559-DC0037D7A2CA}" destId="{B11A8A40-5602-1D46-B7C8-C3334BAB16C8}" srcOrd="0" destOrd="0" presId="urn:microsoft.com/office/officeart/2008/layout/LinedList"/>
    <dgm:cxn modelId="{D1B69520-CBB9-3543-BA0E-278E993A02B8}" type="presParOf" srcId="{B1A1FF71-58E6-5B4E-A559-DC0037D7A2CA}" destId="{7A01383B-2BB7-0841-9F74-9921B445A679}" srcOrd="1" destOrd="0" presId="urn:microsoft.com/office/officeart/2008/layout/LinedList"/>
    <dgm:cxn modelId="{9A59AAAC-2032-8647-B57A-2C43EEAB7861}" type="presParOf" srcId="{AF96064E-365D-FE43-BD6B-9998EA958A19}" destId="{3FC32E39-616A-994C-945B-67F2B83469B6}" srcOrd="20" destOrd="0" presId="urn:microsoft.com/office/officeart/2008/layout/LinedList"/>
    <dgm:cxn modelId="{4AB884E7-013D-BD4D-AA71-28BBD9732303}" type="presParOf" srcId="{AF96064E-365D-FE43-BD6B-9998EA958A19}" destId="{2A8213D7-3DC3-ED41-AA56-49B06BB77295}" srcOrd="21" destOrd="0" presId="urn:microsoft.com/office/officeart/2008/layout/LinedList"/>
    <dgm:cxn modelId="{5EB678D2-E7F9-7C43-8355-12903A9CFE0F}" type="presParOf" srcId="{2A8213D7-3DC3-ED41-AA56-49B06BB77295}" destId="{C7F4D2E1-3E42-AF44-9BC8-D01AAD7DE296}" srcOrd="0" destOrd="0" presId="urn:microsoft.com/office/officeart/2008/layout/LinedList"/>
    <dgm:cxn modelId="{BF343E1E-53F5-834B-8E4D-D943BB937C9C}" type="presParOf" srcId="{2A8213D7-3DC3-ED41-AA56-49B06BB77295}" destId="{A20FCB1C-CF04-2447-860E-2DD20196D9D1}"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D3CBC-0627-4DD4-B139-40E002CEC3B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C6F7D95-2BC7-49ED-8A3B-5A05FD6C1539}">
      <dgm:prSet/>
      <dgm:spPr>
        <a:solidFill>
          <a:srgbClr val="C00000"/>
        </a:solidFill>
      </dgm:spPr>
      <dgm:t>
        <a:bodyPr/>
        <a:lstStyle/>
        <a:p>
          <a:r>
            <a:rPr lang="en-GB" b="0" dirty="0">
              <a:latin typeface="+mn-lt"/>
            </a:rPr>
            <a:t>There is an outstanding need to provide access to high quality mental health care in all countries together with a commitment to support psychiatrists </a:t>
          </a:r>
          <a:r>
            <a:rPr lang="en-GB" b="0" dirty="0">
              <a:solidFill>
                <a:srgbClr val="FFFF00"/>
              </a:solidFill>
              <a:latin typeface="+mn-lt"/>
            </a:rPr>
            <a:t>and other mental health professionals</a:t>
          </a:r>
          <a:r>
            <a:rPr lang="en-GB" b="0" dirty="0">
              <a:latin typeface="+mn-lt"/>
            </a:rPr>
            <a:t> in their important roles as policy makers, direct service providers, trainers and supporters of health care workers in primary and community health care. </a:t>
          </a:r>
          <a:endParaRPr lang="en-US" b="0" dirty="0">
            <a:latin typeface="+mn-lt"/>
          </a:endParaRPr>
        </a:p>
      </dgm:t>
    </dgm:pt>
    <dgm:pt modelId="{D1108974-2ACE-46D4-BFB0-BBA18E081FF4}" type="parTrans" cxnId="{E03AFED2-92EC-4844-AB1E-68706CD2593D}">
      <dgm:prSet/>
      <dgm:spPr/>
      <dgm:t>
        <a:bodyPr/>
        <a:lstStyle/>
        <a:p>
          <a:endParaRPr lang="en-US"/>
        </a:p>
      </dgm:t>
    </dgm:pt>
    <dgm:pt modelId="{6C20A017-8CCD-45E2-A7A0-FADB45F62AF9}" type="sibTrans" cxnId="{E03AFED2-92EC-4844-AB1E-68706CD2593D}">
      <dgm:prSet/>
      <dgm:spP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dgm:spPr>
      <dgm:t>
        <a:bodyPr/>
        <a:lstStyle/>
        <a:p>
          <a:endParaRPr lang="en-US"/>
        </a:p>
      </dgm:t>
    </dgm:pt>
    <dgm:pt modelId="{E0EE2204-B53E-4181-880F-8DA60116B328}">
      <dgm:prSet/>
      <dgm:spPr>
        <a:solidFill>
          <a:schemeClr val="tx2">
            <a:lumMod val="60000"/>
            <a:lumOff val="40000"/>
          </a:schemeClr>
        </a:solidFill>
      </dgm:spPr>
      <dgm:t>
        <a:bodyPr/>
        <a:lstStyle/>
        <a:p>
          <a:r>
            <a:rPr lang="nb-NO" b="0">
              <a:latin typeface="+mn-lt"/>
            </a:rPr>
            <a:t>The WPA Action Plan for 2020-23 </a:t>
          </a:r>
          <a:r>
            <a:rPr lang="en-GB" b="0">
              <a:latin typeface="+mn-lt"/>
            </a:rPr>
            <a:t>defines emerging needs and priorities in specific areas of mental health within a worldwide perspective.</a:t>
          </a:r>
          <a:endParaRPr lang="en-US" b="0">
            <a:latin typeface="+mn-lt"/>
          </a:endParaRPr>
        </a:p>
      </dgm:t>
    </dgm:pt>
    <dgm:pt modelId="{490750E6-FDE7-4B1C-A724-754983BD816E}" type="parTrans" cxnId="{630D78C4-7E3C-4975-ACD5-8AF8CEF93A57}">
      <dgm:prSet/>
      <dgm:spPr/>
      <dgm:t>
        <a:bodyPr/>
        <a:lstStyle/>
        <a:p>
          <a:endParaRPr lang="en-US"/>
        </a:p>
      </dgm:t>
    </dgm:pt>
    <dgm:pt modelId="{8280DE4A-4A12-4471-860D-1434F13E9E64}" type="sibTrans" cxnId="{630D78C4-7E3C-4975-ACD5-8AF8CEF93A57}">
      <dgm:prSet/>
      <dgm:spPr/>
      <dgm:t>
        <a:bodyPr/>
        <a:lstStyle/>
        <a:p>
          <a:endParaRPr lang="en-US"/>
        </a:p>
      </dgm:t>
    </dgm:pt>
    <dgm:pt modelId="{BB3DD549-8E67-8346-849E-28ED860E26EA}" type="pres">
      <dgm:prSet presAssocID="{1EBD3CBC-0627-4DD4-B139-40E002CEC3BE}" presName="Name0" presStyleCnt="0">
        <dgm:presLayoutVars>
          <dgm:dir/>
          <dgm:resizeHandles val="exact"/>
        </dgm:presLayoutVars>
      </dgm:prSet>
      <dgm:spPr/>
    </dgm:pt>
    <dgm:pt modelId="{673ED441-C268-ED40-AB02-C58E100B822C}" type="pres">
      <dgm:prSet presAssocID="{8C6F7D95-2BC7-49ED-8A3B-5A05FD6C1539}" presName="node" presStyleLbl="node1" presStyleIdx="0" presStyleCnt="2">
        <dgm:presLayoutVars>
          <dgm:bulletEnabled val="1"/>
        </dgm:presLayoutVars>
      </dgm:prSet>
      <dgm:spPr/>
    </dgm:pt>
    <dgm:pt modelId="{2B8AA0F6-4074-9E41-A1FB-0BE86252FD88}" type="pres">
      <dgm:prSet presAssocID="{6C20A017-8CCD-45E2-A7A0-FADB45F62AF9}" presName="sibTrans" presStyleLbl="sibTrans2D1" presStyleIdx="0" presStyleCnt="1"/>
      <dgm:spPr/>
    </dgm:pt>
    <dgm:pt modelId="{E89766E9-03F0-8042-BEBE-8B8425B9A02B}" type="pres">
      <dgm:prSet presAssocID="{6C20A017-8CCD-45E2-A7A0-FADB45F62AF9}" presName="connectorText" presStyleLbl="sibTrans2D1" presStyleIdx="0" presStyleCnt="1"/>
      <dgm:spPr/>
    </dgm:pt>
    <dgm:pt modelId="{4DCCAC30-7641-E44B-BE96-2A2E242A1721}" type="pres">
      <dgm:prSet presAssocID="{E0EE2204-B53E-4181-880F-8DA60116B328}" presName="node" presStyleLbl="node1" presStyleIdx="1" presStyleCnt="2">
        <dgm:presLayoutVars>
          <dgm:bulletEnabled val="1"/>
        </dgm:presLayoutVars>
      </dgm:prSet>
      <dgm:spPr/>
    </dgm:pt>
  </dgm:ptLst>
  <dgm:cxnLst>
    <dgm:cxn modelId="{AC3B9B06-7D3E-7D4C-A88C-A9AAD8E79AB1}" type="presOf" srcId="{6C20A017-8CCD-45E2-A7A0-FADB45F62AF9}" destId="{E89766E9-03F0-8042-BEBE-8B8425B9A02B}" srcOrd="1" destOrd="0" presId="urn:microsoft.com/office/officeart/2005/8/layout/process1"/>
    <dgm:cxn modelId="{39D62119-E6F8-D54B-ADDA-802316800854}" type="presOf" srcId="{6C20A017-8CCD-45E2-A7A0-FADB45F62AF9}" destId="{2B8AA0F6-4074-9E41-A1FB-0BE86252FD88}" srcOrd="0" destOrd="0" presId="urn:microsoft.com/office/officeart/2005/8/layout/process1"/>
    <dgm:cxn modelId="{C1EB276C-7CE0-3E4B-AB71-F08BDFBF4658}" type="presOf" srcId="{E0EE2204-B53E-4181-880F-8DA60116B328}" destId="{4DCCAC30-7641-E44B-BE96-2A2E242A1721}" srcOrd="0" destOrd="0" presId="urn:microsoft.com/office/officeart/2005/8/layout/process1"/>
    <dgm:cxn modelId="{4ACCB0A2-99CC-D745-9D7B-7A692DED4444}" type="presOf" srcId="{1EBD3CBC-0627-4DD4-B139-40E002CEC3BE}" destId="{BB3DD549-8E67-8346-849E-28ED860E26EA}" srcOrd="0" destOrd="0" presId="urn:microsoft.com/office/officeart/2005/8/layout/process1"/>
    <dgm:cxn modelId="{51F108BA-25C4-184A-910D-95B1CDE36D5E}" type="presOf" srcId="{8C6F7D95-2BC7-49ED-8A3B-5A05FD6C1539}" destId="{673ED441-C268-ED40-AB02-C58E100B822C}" srcOrd="0" destOrd="0" presId="urn:microsoft.com/office/officeart/2005/8/layout/process1"/>
    <dgm:cxn modelId="{630D78C4-7E3C-4975-ACD5-8AF8CEF93A57}" srcId="{1EBD3CBC-0627-4DD4-B139-40E002CEC3BE}" destId="{E0EE2204-B53E-4181-880F-8DA60116B328}" srcOrd="1" destOrd="0" parTransId="{490750E6-FDE7-4B1C-A724-754983BD816E}" sibTransId="{8280DE4A-4A12-4471-860D-1434F13E9E64}"/>
    <dgm:cxn modelId="{E03AFED2-92EC-4844-AB1E-68706CD2593D}" srcId="{1EBD3CBC-0627-4DD4-B139-40E002CEC3BE}" destId="{8C6F7D95-2BC7-49ED-8A3B-5A05FD6C1539}" srcOrd="0" destOrd="0" parTransId="{D1108974-2ACE-46D4-BFB0-BBA18E081FF4}" sibTransId="{6C20A017-8CCD-45E2-A7A0-FADB45F62AF9}"/>
    <dgm:cxn modelId="{04362990-C03F-084C-A70B-5AF2BCF4D321}" type="presParOf" srcId="{BB3DD549-8E67-8346-849E-28ED860E26EA}" destId="{673ED441-C268-ED40-AB02-C58E100B822C}" srcOrd="0" destOrd="0" presId="urn:microsoft.com/office/officeart/2005/8/layout/process1"/>
    <dgm:cxn modelId="{EA0EC0B0-18FE-BD46-8DB0-FD969C7CCF06}" type="presParOf" srcId="{BB3DD549-8E67-8346-849E-28ED860E26EA}" destId="{2B8AA0F6-4074-9E41-A1FB-0BE86252FD88}" srcOrd="1" destOrd="0" presId="urn:microsoft.com/office/officeart/2005/8/layout/process1"/>
    <dgm:cxn modelId="{1C2BE370-A865-B647-AC31-EBDEB513457A}" type="presParOf" srcId="{2B8AA0F6-4074-9E41-A1FB-0BE86252FD88}" destId="{E89766E9-03F0-8042-BEBE-8B8425B9A02B}" srcOrd="0" destOrd="0" presId="urn:microsoft.com/office/officeart/2005/8/layout/process1"/>
    <dgm:cxn modelId="{EF382273-C953-8943-8FA5-47F279FA0E1E}" type="presParOf" srcId="{BB3DD549-8E67-8346-849E-28ED860E26EA}" destId="{4DCCAC30-7641-E44B-BE96-2A2E242A172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3BD79-8101-418F-B623-642B5D64F1B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F0EC661F-2E1A-4EBE-AF67-074D337A82AC}">
      <dgm:prSet custT="1"/>
      <dgm:spPr>
        <a:solidFill>
          <a:srgbClr val="C00000"/>
        </a:solidFill>
      </dgm:spPr>
      <dgm:t>
        <a:bodyPr/>
        <a:lstStyle/>
        <a:p>
          <a:r>
            <a:rPr lang="en-GB" sz="2400" b="1" dirty="0"/>
            <a:t>Key features of the Action Plan are:</a:t>
          </a:r>
          <a:endParaRPr lang="en-US" sz="2400" dirty="0"/>
        </a:p>
      </dgm:t>
    </dgm:pt>
    <dgm:pt modelId="{30C0D7AC-F24D-4933-A5FC-109F14508E49}" type="parTrans" cxnId="{41428EF1-A986-475A-A27B-F4A90B3354A9}">
      <dgm:prSet/>
      <dgm:spPr/>
      <dgm:t>
        <a:bodyPr/>
        <a:lstStyle/>
        <a:p>
          <a:endParaRPr lang="en-US"/>
        </a:p>
      </dgm:t>
    </dgm:pt>
    <dgm:pt modelId="{7F8AD254-AB74-4B49-A872-AA18BB522D6B}" type="sibTrans" cxnId="{41428EF1-A986-475A-A27B-F4A90B3354A9}">
      <dgm:prSet/>
      <dgm:spPr/>
      <dgm:t>
        <a:bodyPr/>
        <a:lstStyle/>
        <a:p>
          <a:endParaRPr lang="en-US"/>
        </a:p>
      </dgm:t>
    </dgm:pt>
    <dgm:pt modelId="{18D1E670-FF57-4179-8C4A-EA63AA8DF9C4}">
      <dgm:prSet custT="1"/>
      <dgm:spPr/>
      <dgm:t>
        <a:bodyPr/>
        <a:lstStyle/>
        <a:p>
          <a:pPr>
            <a:lnSpc>
              <a:spcPct val="150000"/>
            </a:lnSpc>
          </a:pPr>
          <a:r>
            <a:rPr lang="en-GB" sz="2400" b="0" i="0" dirty="0"/>
            <a:t>To improve the standing of psychiatry as a medical specialty in clinical, academic and research areas and to promote public mental health.</a:t>
          </a:r>
          <a:endParaRPr lang="en-US" sz="2400" b="0" i="0" dirty="0"/>
        </a:p>
      </dgm:t>
    </dgm:pt>
    <dgm:pt modelId="{077F588E-8244-4833-8F73-92906F2E9FFE}" type="parTrans" cxnId="{905999F9-83B6-466D-9F4A-C5459BA0B921}">
      <dgm:prSet/>
      <dgm:spPr/>
      <dgm:t>
        <a:bodyPr/>
        <a:lstStyle/>
        <a:p>
          <a:endParaRPr lang="en-US"/>
        </a:p>
      </dgm:t>
    </dgm:pt>
    <dgm:pt modelId="{9523AD99-03CC-4DC4-A303-1BB263C3F67C}" type="sibTrans" cxnId="{905999F9-83B6-466D-9F4A-C5459BA0B921}">
      <dgm:prSet/>
      <dgm:spPr/>
      <dgm:t>
        <a:bodyPr/>
        <a:lstStyle/>
        <a:p>
          <a:endParaRPr lang="en-US"/>
        </a:p>
      </dgm:t>
    </dgm:pt>
    <dgm:pt modelId="{36AC426C-9A98-4576-B2BF-D723CC4FA42E}">
      <dgm:prSet custT="1"/>
      <dgm:spPr/>
      <dgm:t>
        <a:bodyPr/>
        <a:lstStyle/>
        <a:p>
          <a:pPr>
            <a:lnSpc>
              <a:spcPct val="150000"/>
            </a:lnSpc>
          </a:pPr>
          <a:r>
            <a:rPr lang="en-GB" sz="2400" b="0" i="0" dirty="0"/>
            <a:t>To highlight the specific role of psychiatrists while working with other professionals in health, public health, legal and social aspects of care </a:t>
          </a:r>
          <a:endParaRPr lang="en-US" sz="2400" b="0" i="0" dirty="0"/>
        </a:p>
      </dgm:t>
    </dgm:pt>
    <dgm:pt modelId="{FC80B749-37A0-43E7-9579-60525EDED6C9}" type="parTrans" cxnId="{F2B86A36-9F71-4160-973C-FD61C4E7CAEF}">
      <dgm:prSet/>
      <dgm:spPr/>
      <dgm:t>
        <a:bodyPr/>
        <a:lstStyle/>
        <a:p>
          <a:endParaRPr lang="en-US"/>
        </a:p>
      </dgm:t>
    </dgm:pt>
    <dgm:pt modelId="{D8230A80-3B45-49ED-892D-9489E29811D4}" type="sibTrans" cxnId="{F2B86A36-9F71-4160-973C-FD61C4E7CAEF}">
      <dgm:prSet/>
      <dgm:spPr/>
      <dgm:t>
        <a:bodyPr/>
        <a:lstStyle/>
        <a:p>
          <a:endParaRPr lang="en-US"/>
        </a:p>
      </dgm:t>
    </dgm:pt>
    <dgm:pt modelId="{483A3761-DFA9-4AFD-9BC5-C93DE9767BEB}">
      <dgm:prSet custT="1"/>
      <dgm:spPr/>
      <dgm:t>
        <a:bodyPr/>
        <a:lstStyle/>
        <a:p>
          <a:pPr>
            <a:lnSpc>
              <a:spcPct val="150000"/>
            </a:lnSpc>
          </a:pPr>
          <a:r>
            <a:rPr lang="en-GB" sz="2400" b="0" i="0" dirty="0"/>
            <a:t>To ensure the WPA’s positive engagement with member societies and WPA components</a:t>
          </a:r>
          <a:endParaRPr lang="en-US" sz="2400" b="0" i="0" dirty="0"/>
        </a:p>
      </dgm:t>
    </dgm:pt>
    <dgm:pt modelId="{A0D85E57-8A21-427E-8A2A-B6CEB31E63E9}" type="parTrans" cxnId="{264B049C-FD59-4966-BE28-45914C1F3904}">
      <dgm:prSet/>
      <dgm:spPr/>
      <dgm:t>
        <a:bodyPr/>
        <a:lstStyle/>
        <a:p>
          <a:endParaRPr lang="en-US"/>
        </a:p>
      </dgm:t>
    </dgm:pt>
    <dgm:pt modelId="{F128F0D5-9FA2-4C1B-A415-8637CE280F3E}" type="sibTrans" cxnId="{264B049C-FD59-4966-BE28-45914C1F3904}">
      <dgm:prSet/>
      <dgm:spPr/>
      <dgm:t>
        <a:bodyPr/>
        <a:lstStyle/>
        <a:p>
          <a:endParaRPr lang="en-US"/>
        </a:p>
      </dgm:t>
    </dgm:pt>
    <dgm:pt modelId="{F81E5F24-85F0-4448-A90D-0514BDD4DD84}" type="pres">
      <dgm:prSet presAssocID="{FD83BD79-8101-418F-B623-642B5D64F1B3}" presName="linear" presStyleCnt="0">
        <dgm:presLayoutVars>
          <dgm:dir/>
          <dgm:animLvl val="lvl"/>
          <dgm:resizeHandles val="exact"/>
        </dgm:presLayoutVars>
      </dgm:prSet>
      <dgm:spPr/>
    </dgm:pt>
    <dgm:pt modelId="{D54448C2-E605-014D-979E-567A77FB83E2}" type="pres">
      <dgm:prSet presAssocID="{F0EC661F-2E1A-4EBE-AF67-074D337A82AC}" presName="parentLin" presStyleCnt="0"/>
      <dgm:spPr/>
    </dgm:pt>
    <dgm:pt modelId="{057E2696-F43C-514F-B67F-C79156299289}" type="pres">
      <dgm:prSet presAssocID="{F0EC661F-2E1A-4EBE-AF67-074D337A82AC}" presName="parentLeftMargin" presStyleLbl="node1" presStyleIdx="0" presStyleCnt="1"/>
      <dgm:spPr/>
    </dgm:pt>
    <dgm:pt modelId="{D86C3906-437F-C042-BFD3-FDCDFE4680D0}" type="pres">
      <dgm:prSet presAssocID="{F0EC661F-2E1A-4EBE-AF67-074D337A82AC}" presName="parentText" presStyleLbl="node1" presStyleIdx="0" presStyleCnt="1">
        <dgm:presLayoutVars>
          <dgm:chMax val="0"/>
          <dgm:bulletEnabled val="1"/>
        </dgm:presLayoutVars>
      </dgm:prSet>
      <dgm:spPr/>
    </dgm:pt>
    <dgm:pt modelId="{EB4F5DF6-D53E-2641-80E0-BC7B09AA4B84}" type="pres">
      <dgm:prSet presAssocID="{F0EC661F-2E1A-4EBE-AF67-074D337A82AC}" presName="negativeSpace" presStyleCnt="0"/>
      <dgm:spPr/>
    </dgm:pt>
    <dgm:pt modelId="{7056A93E-C74A-AD4A-803E-6AB143F5BA32}" type="pres">
      <dgm:prSet presAssocID="{F0EC661F-2E1A-4EBE-AF67-074D337A82AC}" presName="childText" presStyleLbl="conFgAcc1" presStyleIdx="0" presStyleCnt="1">
        <dgm:presLayoutVars>
          <dgm:bulletEnabled val="1"/>
        </dgm:presLayoutVars>
      </dgm:prSet>
      <dgm:spPr/>
    </dgm:pt>
  </dgm:ptLst>
  <dgm:cxnLst>
    <dgm:cxn modelId="{6767DD25-FA85-8B4E-8AF8-C64442CDEB6B}" type="presOf" srcId="{36AC426C-9A98-4576-B2BF-D723CC4FA42E}" destId="{7056A93E-C74A-AD4A-803E-6AB143F5BA32}" srcOrd="0" destOrd="1" presId="urn:microsoft.com/office/officeart/2005/8/layout/list1"/>
    <dgm:cxn modelId="{F2B86A36-9F71-4160-973C-FD61C4E7CAEF}" srcId="{F0EC661F-2E1A-4EBE-AF67-074D337A82AC}" destId="{36AC426C-9A98-4576-B2BF-D723CC4FA42E}" srcOrd="1" destOrd="0" parTransId="{FC80B749-37A0-43E7-9579-60525EDED6C9}" sibTransId="{D8230A80-3B45-49ED-892D-9489E29811D4}"/>
    <dgm:cxn modelId="{1F3D2047-78C8-624D-9100-E52B72B25A5A}" type="presOf" srcId="{FD83BD79-8101-418F-B623-642B5D64F1B3}" destId="{F81E5F24-85F0-4448-A90D-0514BDD4DD84}" srcOrd="0" destOrd="0" presId="urn:microsoft.com/office/officeart/2005/8/layout/list1"/>
    <dgm:cxn modelId="{C82E9D83-4972-344D-9AFE-AFFAAEE5452B}" type="presOf" srcId="{18D1E670-FF57-4179-8C4A-EA63AA8DF9C4}" destId="{7056A93E-C74A-AD4A-803E-6AB143F5BA32}" srcOrd="0" destOrd="0" presId="urn:microsoft.com/office/officeart/2005/8/layout/list1"/>
    <dgm:cxn modelId="{264B049C-FD59-4966-BE28-45914C1F3904}" srcId="{F0EC661F-2E1A-4EBE-AF67-074D337A82AC}" destId="{483A3761-DFA9-4AFD-9BC5-C93DE9767BEB}" srcOrd="2" destOrd="0" parTransId="{A0D85E57-8A21-427E-8A2A-B6CEB31E63E9}" sibTransId="{F128F0D5-9FA2-4C1B-A415-8637CE280F3E}"/>
    <dgm:cxn modelId="{015742B4-F5F1-6D4F-9A18-AA8790A53ECF}" type="presOf" srcId="{F0EC661F-2E1A-4EBE-AF67-074D337A82AC}" destId="{D86C3906-437F-C042-BFD3-FDCDFE4680D0}" srcOrd="1" destOrd="0" presId="urn:microsoft.com/office/officeart/2005/8/layout/list1"/>
    <dgm:cxn modelId="{4B05FED0-70F9-5544-9655-9AFFB8027A14}" type="presOf" srcId="{483A3761-DFA9-4AFD-9BC5-C93DE9767BEB}" destId="{7056A93E-C74A-AD4A-803E-6AB143F5BA32}" srcOrd="0" destOrd="2" presId="urn:microsoft.com/office/officeart/2005/8/layout/list1"/>
    <dgm:cxn modelId="{E42B0BD6-8DD6-FE42-9245-17BCD88F0E27}" type="presOf" srcId="{F0EC661F-2E1A-4EBE-AF67-074D337A82AC}" destId="{057E2696-F43C-514F-B67F-C79156299289}" srcOrd="0" destOrd="0" presId="urn:microsoft.com/office/officeart/2005/8/layout/list1"/>
    <dgm:cxn modelId="{41428EF1-A986-475A-A27B-F4A90B3354A9}" srcId="{FD83BD79-8101-418F-B623-642B5D64F1B3}" destId="{F0EC661F-2E1A-4EBE-AF67-074D337A82AC}" srcOrd="0" destOrd="0" parTransId="{30C0D7AC-F24D-4933-A5FC-109F14508E49}" sibTransId="{7F8AD254-AB74-4B49-A872-AA18BB522D6B}"/>
    <dgm:cxn modelId="{905999F9-83B6-466D-9F4A-C5459BA0B921}" srcId="{F0EC661F-2E1A-4EBE-AF67-074D337A82AC}" destId="{18D1E670-FF57-4179-8C4A-EA63AA8DF9C4}" srcOrd="0" destOrd="0" parTransId="{077F588E-8244-4833-8F73-92906F2E9FFE}" sibTransId="{9523AD99-03CC-4DC4-A303-1BB263C3F67C}"/>
    <dgm:cxn modelId="{1A34427C-4577-A44B-8A41-24A38BD7BCE7}" type="presParOf" srcId="{F81E5F24-85F0-4448-A90D-0514BDD4DD84}" destId="{D54448C2-E605-014D-979E-567A77FB83E2}" srcOrd="0" destOrd="0" presId="urn:microsoft.com/office/officeart/2005/8/layout/list1"/>
    <dgm:cxn modelId="{0EA762C1-6C36-5846-B04B-049280F668DF}" type="presParOf" srcId="{D54448C2-E605-014D-979E-567A77FB83E2}" destId="{057E2696-F43C-514F-B67F-C79156299289}" srcOrd="0" destOrd="0" presId="urn:microsoft.com/office/officeart/2005/8/layout/list1"/>
    <dgm:cxn modelId="{72349D04-7B13-844B-B444-42FFB61CBD95}" type="presParOf" srcId="{D54448C2-E605-014D-979E-567A77FB83E2}" destId="{D86C3906-437F-C042-BFD3-FDCDFE4680D0}" srcOrd="1" destOrd="0" presId="urn:microsoft.com/office/officeart/2005/8/layout/list1"/>
    <dgm:cxn modelId="{805D5CA0-7EE6-464F-A82E-6B15BD96C61A}" type="presParOf" srcId="{F81E5F24-85F0-4448-A90D-0514BDD4DD84}" destId="{EB4F5DF6-D53E-2641-80E0-BC7B09AA4B84}" srcOrd="1" destOrd="0" presId="urn:microsoft.com/office/officeart/2005/8/layout/list1"/>
    <dgm:cxn modelId="{E255FA08-68C0-4249-9515-64FDDA56412D}" type="presParOf" srcId="{F81E5F24-85F0-4448-A90D-0514BDD4DD84}" destId="{7056A93E-C74A-AD4A-803E-6AB143F5BA3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EACDEC-C04D-43CF-8293-5F8C11739DE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13794A30-1E8C-45BB-BC1A-255DD73E9B3B}">
      <dgm:prSet/>
      <dgm:spPr/>
      <dgm:t>
        <a:bodyPr/>
        <a:lstStyle/>
        <a:p>
          <a:pPr>
            <a:defRPr cap="all"/>
          </a:pPr>
          <a:r>
            <a:rPr lang="en-GB" b="1" dirty="0"/>
            <a:t>FROM LACK OF ACCESS TO  improved access For TREATMENT, PREVENTION &amp; PROMOTION  </a:t>
          </a:r>
          <a:endParaRPr lang="en-US" dirty="0"/>
        </a:p>
      </dgm:t>
    </dgm:pt>
    <dgm:pt modelId="{4BB57B28-E3BD-41CC-A3EF-D833E39A0A5C}" type="parTrans" cxnId="{3BCE6C1F-6F6B-4952-9F08-DB156E2512D0}">
      <dgm:prSet/>
      <dgm:spPr/>
      <dgm:t>
        <a:bodyPr/>
        <a:lstStyle/>
        <a:p>
          <a:endParaRPr lang="en-US"/>
        </a:p>
      </dgm:t>
    </dgm:pt>
    <dgm:pt modelId="{1035D6AC-EA5C-44E3-AF73-AA4D95C43F50}" type="sibTrans" cxnId="{3BCE6C1F-6F6B-4952-9F08-DB156E2512D0}">
      <dgm:prSet/>
      <dgm:spPr/>
      <dgm:t>
        <a:bodyPr/>
        <a:lstStyle/>
        <a:p>
          <a:endParaRPr lang="en-US"/>
        </a:p>
      </dgm:t>
    </dgm:pt>
    <dgm:pt modelId="{10F54DC0-110D-43BE-9AB3-B6CA4D737828}">
      <dgm:prSet/>
      <dgm:spPr/>
      <dgm:t>
        <a:bodyPr/>
        <a:lstStyle/>
        <a:p>
          <a:pPr>
            <a:defRPr cap="all"/>
          </a:pPr>
          <a:r>
            <a:rPr lang="en-GB" b="1" dirty="0"/>
            <a:t>FROM STIGMA TO ACCEPTANCE</a:t>
          </a:r>
          <a:endParaRPr lang="en-US" dirty="0"/>
        </a:p>
      </dgm:t>
    </dgm:pt>
    <dgm:pt modelId="{A4902E02-70D5-4C35-BB5D-C2F6D49B7461}" type="parTrans" cxnId="{5EA94AAE-BCBB-4C91-AF61-180973B40412}">
      <dgm:prSet/>
      <dgm:spPr/>
      <dgm:t>
        <a:bodyPr/>
        <a:lstStyle/>
        <a:p>
          <a:endParaRPr lang="en-US"/>
        </a:p>
      </dgm:t>
    </dgm:pt>
    <dgm:pt modelId="{A0828044-430E-4FB5-BB18-5338A717591C}" type="sibTrans" cxnId="{5EA94AAE-BCBB-4C91-AF61-180973B40412}">
      <dgm:prSet/>
      <dgm:spPr/>
      <dgm:t>
        <a:bodyPr/>
        <a:lstStyle/>
        <a:p>
          <a:endParaRPr lang="en-US"/>
        </a:p>
      </dgm:t>
    </dgm:pt>
    <dgm:pt modelId="{B078D091-27E4-4C37-8183-DCD4E25D4FE7}">
      <dgm:prSet/>
      <dgm:spPr/>
      <dgm:t>
        <a:bodyPr/>
        <a:lstStyle/>
        <a:p>
          <a:pPr>
            <a:defRPr cap="all"/>
          </a:pPr>
          <a:r>
            <a:rPr lang="en-GB" b="1" dirty="0"/>
            <a:t>FROM HOSPITAL TO COMMUNITY</a:t>
          </a:r>
          <a:endParaRPr lang="en-US" dirty="0"/>
        </a:p>
      </dgm:t>
    </dgm:pt>
    <dgm:pt modelId="{850DC0B7-FA45-4BFC-8F5B-22010E56931E}" type="parTrans" cxnId="{A4642731-9538-45E8-BABC-4075ED450938}">
      <dgm:prSet/>
      <dgm:spPr/>
      <dgm:t>
        <a:bodyPr/>
        <a:lstStyle/>
        <a:p>
          <a:endParaRPr lang="en-US"/>
        </a:p>
      </dgm:t>
    </dgm:pt>
    <dgm:pt modelId="{19744590-197D-496D-9D50-4C09F53FF20B}" type="sibTrans" cxnId="{A4642731-9538-45E8-BABC-4075ED450938}">
      <dgm:prSet/>
      <dgm:spPr/>
      <dgm:t>
        <a:bodyPr/>
        <a:lstStyle/>
        <a:p>
          <a:endParaRPr lang="en-US"/>
        </a:p>
      </dgm:t>
    </dgm:pt>
    <dgm:pt modelId="{80763DAE-B105-4C11-BE34-C92D27837E52}">
      <dgm:prSet/>
      <dgm:spPr/>
      <dgm:t>
        <a:bodyPr/>
        <a:lstStyle/>
        <a:p>
          <a:pPr>
            <a:defRPr cap="all"/>
          </a:pPr>
          <a:r>
            <a:rPr lang="en-GB" b="1" dirty="0"/>
            <a:t>FROM EXCLUSION TO INCLUSION </a:t>
          </a:r>
          <a:endParaRPr lang="en-US" dirty="0"/>
        </a:p>
      </dgm:t>
    </dgm:pt>
    <dgm:pt modelId="{CF218DE7-DA65-46FA-A49A-80B3E2A5FF4B}" type="parTrans" cxnId="{6DAB6DA4-0807-42DB-9479-DD45EF8DEE9F}">
      <dgm:prSet/>
      <dgm:spPr/>
      <dgm:t>
        <a:bodyPr/>
        <a:lstStyle/>
        <a:p>
          <a:endParaRPr lang="en-US"/>
        </a:p>
      </dgm:t>
    </dgm:pt>
    <dgm:pt modelId="{C55ADEE1-A933-4E07-B974-DDFA95A6B591}" type="sibTrans" cxnId="{6DAB6DA4-0807-42DB-9479-DD45EF8DEE9F}">
      <dgm:prSet/>
      <dgm:spPr/>
      <dgm:t>
        <a:bodyPr/>
        <a:lstStyle/>
        <a:p>
          <a:endParaRPr lang="en-US"/>
        </a:p>
      </dgm:t>
    </dgm:pt>
    <dgm:pt modelId="{E84BDB32-9BD2-4F80-ACB5-80408228C02A}">
      <dgm:prSet/>
      <dgm:spPr/>
      <dgm:t>
        <a:bodyPr/>
        <a:lstStyle/>
        <a:p>
          <a:pPr>
            <a:defRPr cap="all"/>
          </a:pPr>
          <a:r>
            <a:rPr lang="en-GB" b="1" dirty="0"/>
            <a:t>FROM LACK OF ENGAGEMENT TO ENGAGEMENT OF ALL STAKE HOLDERS</a:t>
          </a:r>
          <a:endParaRPr lang="en-US" dirty="0"/>
        </a:p>
      </dgm:t>
    </dgm:pt>
    <dgm:pt modelId="{8A2B0879-B12A-4B94-9CF1-903881322A80}" type="parTrans" cxnId="{8469FEA7-9735-4C2D-970D-F5C6D540C62C}">
      <dgm:prSet/>
      <dgm:spPr/>
      <dgm:t>
        <a:bodyPr/>
        <a:lstStyle/>
        <a:p>
          <a:endParaRPr lang="en-US"/>
        </a:p>
      </dgm:t>
    </dgm:pt>
    <dgm:pt modelId="{B0527523-BFB3-4F1C-A0FD-6EE509B2DA98}" type="sibTrans" cxnId="{8469FEA7-9735-4C2D-970D-F5C6D540C62C}">
      <dgm:prSet/>
      <dgm:spPr/>
      <dgm:t>
        <a:bodyPr/>
        <a:lstStyle/>
        <a:p>
          <a:endParaRPr lang="en-US"/>
        </a:p>
      </dgm:t>
    </dgm:pt>
    <dgm:pt modelId="{69A8F8C7-1C99-44B4-A590-4C190AFC8A7E}" type="pres">
      <dgm:prSet presAssocID="{56EACDEC-C04D-43CF-8293-5F8C11739DE7}" presName="root" presStyleCnt="0">
        <dgm:presLayoutVars>
          <dgm:dir/>
          <dgm:resizeHandles val="exact"/>
        </dgm:presLayoutVars>
      </dgm:prSet>
      <dgm:spPr/>
    </dgm:pt>
    <dgm:pt modelId="{881EC6A9-76F8-4605-A327-3C7ADF4F7C95}" type="pres">
      <dgm:prSet presAssocID="{13794A30-1E8C-45BB-BC1A-255DD73E9B3B}" presName="compNode" presStyleCnt="0"/>
      <dgm:spPr/>
    </dgm:pt>
    <dgm:pt modelId="{60187A49-5B14-45B0-8A80-D8C1DC24120A}" type="pres">
      <dgm:prSet presAssocID="{13794A30-1E8C-45BB-BC1A-255DD73E9B3B}" presName="iconBgRect" presStyleLbl="bgShp" presStyleIdx="0" presStyleCnt="5"/>
      <dgm:spPr/>
    </dgm:pt>
    <dgm:pt modelId="{C3FFF27F-3481-434A-B027-94C69B536C73}" type="pres">
      <dgm:prSet presAssocID="{13794A30-1E8C-45BB-BC1A-255DD73E9B3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AB278CFC-929B-44F5-8D60-C66414797963}" type="pres">
      <dgm:prSet presAssocID="{13794A30-1E8C-45BB-BC1A-255DD73E9B3B}" presName="spaceRect" presStyleCnt="0"/>
      <dgm:spPr/>
    </dgm:pt>
    <dgm:pt modelId="{C967F6C6-1C05-4987-8E21-909328145350}" type="pres">
      <dgm:prSet presAssocID="{13794A30-1E8C-45BB-BC1A-255DD73E9B3B}" presName="textRect" presStyleLbl="revTx" presStyleIdx="0" presStyleCnt="5">
        <dgm:presLayoutVars>
          <dgm:chMax val="1"/>
          <dgm:chPref val="1"/>
        </dgm:presLayoutVars>
      </dgm:prSet>
      <dgm:spPr/>
    </dgm:pt>
    <dgm:pt modelId="{AF709059-2A50-454C-AE9E-CFF804AD3224}" type="pres">
      <dgm:prSet presAssocID="{1035D6AC-EA5C-44E3-AF73-AA4D95C43F50}" presName="sibTrans" presStyleCnt="0"/>
      <dgm:spPr/>
    </dgm:pt>
    <dgm:pt modelId="{29F2061C-C0C5-439A-8FAD-C5B04CFEB571}" type="pres">
      <dgm:prSet presAssocID="{10F54DC0-110D-43BE-9AB3-B6CA4D737828}" presName="compNode" presStyleCnt="0"/>
      <dgm:spPr/>
    </dgm:pt>
    <dgm:pt modelId="{90E190DF-F9A8-468C-903C-1693F721D74C}" type="pres">
      <dgm:prSet presAssocID="{10F54DC0-110D-43BE-9AB3-B6CA4D737828}" presName="iconBgRect" presStyleLbl="bgShp" presStyleIdx="1" presStyleCnt="5"/>
      <dgm:spPr/>
    </dgm:pt>
    <dgm:pt modelId="{73F46FB6-9432-4AB9-8E75-32837C36B019}" type="pres">
      <dgm:prSet presAssocID="{10F54DC0-110D-43BE-9AB3-B6CA4D7378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2C793F61-1DB2-4562-BF46-D206282FB6BF}" type="pres">
      <dgm:prSet presAssocID="{10F54DC0-110D-43BE-9AB3-B6CA4D737828}" presName="spaceRect" presStyleCnt="0"/>
      <dgm:spPr/>
    </dgm:pt>
    <dgm:pt modelId="{41F0D615-9640-4894-8B36-CA0C0656B470}" type="pres">
      <dgm:prSet presAssocID="{10F54DC0-110D-43BE-9AB3-B6CA4D737828}" presName="textRect" presStyleLbl="revTx" presStyleIdx="1" presStyleCnt="5">
        <dgm:presLayoutVars>
          <dgm:chMax val="1"/>
          <dgm:chPref val="1"/>
        </dgm:presLayoutVars>
      </dgm:prSet>
      <dgm:spPr/>
    </dgm:pt>
    <dgm:pt modelId="{16E8A04C-C87B-4912-8070-DE66F3F88108}" type="pres">
      <dgm:prSet presAssocID="{A0828044-430E-4FB5-BB18-5338A717591C}" presName="sibTrans" presStyleCnt="0"/>
      <dgm:spPr/>
    </dgm:pt>
    <dgm:pt modelId="{32088767-81C2-4C58-8E58-0CDE512FC8CC}" type="pres">
      <dgm:prSet presAssocID="{B078D091-27E4-4C37-8183-DCD4E25D4FE7}" presName="compNode" presStyleCnt="0"/>
      <dgm:spPr/>
    </dgm:pt>
    <dgm:pt modelId="{577F8D42-9E2D-469B-A3B5-66A923352F8E}" type="pres">
      <dgm:prSet presAssocID="{B078D091-27E4-4C37-8183-DCD4E25D4FE7}" presName="iconBgRect" presStyleLbl="bgShp" presStyleIdx="2" presStyleCnt="5" custLinFactX="87377" custLinFactNeighborX="100000" custLinFactNeighborY="1608"/>
      <dgm:spPr/>
    </dgm:pt>
    <dgm:pt modelId="{89B817C4-D667-4EE7-8C92-951284C9BC41}" type="pres">
      <dgm:prSet presAssocID="{B078D091-27E4-4C37-8183-DCD4E25D4FE7}" presName="iconRect" presStyleLbl="node1" presStyleIdx="2" presStyleCnt="5" custLinFactX="119852" custLinFactNeighborX="200000" custLinFactNeighborY="-483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99DBE5E-3718-4267-9909-A7E72CAB02F1}" type="pres">
      <dgm:prSet presAssocID="{B078D091-27E4-4C37-8183-DCD4E25D4FE7}" presName="spaceRect" presStyleCnt="0"/>
      <dgm:spPr/>
    </dgm:pt>
    <dgm:pt modelId="{23D09C6D-915D-480E-8CE6-BB8DFE092121}" type="pres">
      <dgm:prSet presAssocID="{B078D091-27E4-4C37-8183-DCD4E25D4FE7}" presName="textRect" presStyleLbl="revTx" presStyleIdx="2" presStyleCnt="5" custLinFactX="10537" custLinFactNeighborX="100000" custLinFactNeighborY="-3528">
        <dgm:presLayoutVars>
          <dgm:chMax val="1"/>
          <dgm:chPref val="1"/>
        </dgm:presLayoutVars>
      </dgm:prSet>
      <dgm:spPr/>
    </dgm:pt>
    <dgm:pt modelId="{D850C4EF-8B22-4A80-98C0-06AD54F6DB28}" type="pres">
      <dgm:prSet presAssocID="{19744590-197D-496D-9D50-4C09F53FF20B}" presName="sibTrans" presStyleCnt="0"/>
      <dgm:spPr/>
    </dgm:pt>
    <dgm:pt modelId="{5DF92D98-E6AD-4A15-B14E-B8A2793356F5}" type="pres">
      <dgm:prSet presAssocID="{80763DAE-B105-4C11-BE34-C92D27837E52}" presName="compNode" presStyleCnt="0"/>
      <dgm:spPr/>
    </dgm:pt>
    <dgm:pt modelId="{3192F93A-88F1-4919-9525-8A4BFB2D9929}" type="pres">
      <dgm:prSet presAssocID="{80763DAE-B105-4C11-BE34-C92D27837E52}" presName="iconBgRect" presStyleLbl="bgShp" presStyleIdx="3" presStyleCnt="5" custLinFactX="-100000" custLinFactNeighborX="-108196" custLinFactNeighborY="-8537"/>
      <dgm:spPr/>
    </dgm:pt>
    <dgm:pt modelId="{FE4B7B0E-1FDC-41C8-9E8B-BE8B889C5CDB}" type="pres">
      <dgm:prSet presAssocID="{80763DAE-B105-4C11-BE34-C92D27837E52}" presName="iconRect" presStyleLbl="node1" presStyleIdx="3" presStyleCnt="5" custLinFactX="-153449" custLinFactNeighborX="-200000" custLinFactNeighborY="-1612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in wheelchair"/>
        </a:ext>
      </dgm:extLst>
    </dgm:pt>
    <dgm:pt modelId="{562D1C11-5C8D-4907-8158-D8309324B901}" type="pres">
      <dgm:prSet presAssocID="{80763DAE-B105-4C11-BE34-C92D27837E52}" presName="spaceRect" presStyleCnt="0"/>
      <dgm:spPr/>
    </dgm:pt>
    <dgm:pt modelId="{B97A3EB4-6F03-4028-9D79-E9CC8DF9A3AD}" type="pres">
      <dgm:prSet presAssocID="{80763DAE-B105-4C11-BE34-C92D27837E52}" presName="textRect" presStyleLbl="revTx" presStyleIdx="3" presStyleCnt="5" custLinFactX="-17500" custLinFactNeighborX="-100000" custLinFactNeighborY="-7056">
        <dgm:presLayoutVars>
          <dgm:chMax val="1"/>
          <dgm:chPref val="1"/>
        </dgm:presLayoutVars>
      </dgm:prSet>
      <dgm:spPr/>
    </dgm:pt>
    <dgm:pt modelId="{A434F0D1-B0B1-4DEA-9DA1-58497C026789}" type="pres">
      <dgm:prSet presAssocID="{C55ADEE1-A933-4E07-B974-DDFA95A6B591}" presName="sibTrans" presStyleCnt="0"/>
      <dgm:spPr/>
    </dgm:pt>
    <dgm:pt modelId="{30079121-DA98-4E86-A345-E544A6AC9DCA}" type="pres">
      <dgm:prSet presAssocID="{E84BDB32-9BD2-4F80-ACB5-80408228C02A}" presName="compNode" presStyleCnt="0"/>
      <dgm:spPr/>
    </dgm:pt>
    <dgm:pt modelId="{04DFF953-F0AD-4896-BEB5-C681367C87C2}" type="pres">
      <dgm:prSet presAssocID="{E84BDB32-9BD2-4F80-ACB5-80408228C02A}" presName="iconBgRect" presStyleLbl="bgShp" presStyleIdx="4" presStyleCnt="5"/>
      <dgm:spPr/>
    </dgm:pt>
    <dgm:pt modelId="{85A77D21-754C-4FC4-8F77-039428F9973D}" type="pres">
      <dgm:prSet presAssocID="{E84BDB32-9BD2-4F80-ACB5-80408228C02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CF7F59D0-0939-4D31-B51C-875F2650CD0D}" type="pres">
      <dgm:prSet presAssocID="{E84BDB32-9BD2-4F80-ACB5-80408228C02A}" presName="spaceRect" presStyleCnt="0"/>
      <dgm:spPr/>
    </dgm:pt>
    <dgm:pt modelId="{FC9BBDE1-A061-4B94-8465-6F35527AE1DC}" type="pres">
      <dgm:prSet presAssocID="{E84BDB32-9BD2-4F80-ACB5-80408228C02A}" presName="textRect" presStyleLbl="revTx" presStyleIdx="4" presStyleCnt="5">
        <dgm:presLayoutVars>
          <dgm:chMax val="1"/>
          <dgm:chPref val="1"/>
        </dgm:presLayoutVars>
      </dgm:prSet>
      <dgm:spPr/>
    </dgm:pt>
  </dgm:ptLst>
  <dgm:cxnLst>
    <dgm:cxn modelId="{68414611-5904-4F43-9C09-103F074E1756}" type="presOf" srcId="{10F54DC0-110D-43BE-9AB3-B6CA4D737828}" destId="{41F0D615-9640-4894-8B36-CA0C0656B470}" srcOrd="0" destOrd="0" presId="urn:microsoft.com/office/officeart/2018/5/layout/IconCircleLabelList"/>
    <dgm:cxn modelId="{3BCE6C1F-6F6B-4952-9F08-DB156E2512D0}" srcId="{56EACDEC-C04D-43CF-8293-5F8C11739DE7}" destId="{13794A30-1E8C-45BB-BC1A-255DD73E9B3B}" srcOrd="0" destOrd="0" parTransId="{4BB57B28-E3BD-41CC-A3EF-D833E39A0A5C}" sibTransId="{1035D6AC-EA5C-44E3-AF73-AA4D95C43F50}"/>
    <dgm:cxn modelId="{A4642731-9538-45E8-BABC-4075ED450938}" srcId="{56EACDEC-C04D-43CF-8293-5F8C11739DE7}" destId="{B078D091-27E4-4C37-8183-DCD4E25D4FE7}" srcOrd="2" destOrd="0" parTransId="{850DC0B7-FA45-4BFC-8F5B-22010E56931E}" sibTransId="{19744590-197D-496D-9D50-4C09F53FF20B}"/>
    <dgm:cxn modelId="{2FEABF38-7FF5-446B-93D4-72CE551FE646}" type="presOf" srcId="{13794A30-1E8C-45BB-BC1A-255DD73E9B3B}" destId="{C967F6C6-1C05-4987-8E21-909328145350}" srcOrd="0" destOrd="0" presId="urn:microsoft.com/office/officeart/2018/5/layout/IconCircleLabelList"/>
    <dgm:cxn modelId="{D0689D7D-AB3F-4A74-A6EE-6C81B3F70724}" type="presOf" srcId="{56EACDEC-C04D-43CF-8293-5F8C11739DE7}" destId="{69A8F8C7-1C99-44B4-A590-4C190AFC8A7E}" srcOrd="0" destOrd="0" presId="urn:microsoft.com/office/officeart/2018/5/layout/IconCircleLabelList"/>
    <dgm:cxn modelId="{913C7C7F-9FEC-4F20-9EFE-6752CB949EAC}" type="presOf" srcId="{80763DAE-B105-4C11-BE34-C92D27837E52}" destId="{B97A3EB4-6F03-4028-9D79-E9CC8DF9A3AD}" srcOrd="0" destOrd="0" presId="urn:microsoft.com/office/officeart/2018/5/layout/IconCircleLabelList"/>
    <dgm:cxn modelId="{7B79D391-203F-4697-B66E-6EC6B0B85F23}" type="presOf" srcId="{B078D091-27E4-4C37-8183-DCD4E25D4FE7}" destId="{23D09C6D-915D-480E-8CE6-BB8DFE092121}" srcOrd="0" destOrd="0" presId="urn:microsoft.com/office/officeart/2018/5/layout/IconCircleLabelList"/>
    <dgm:cxn modelId="{6DAB6DA4-0807-42DB-9479-DD45EF8DEE9F}" srcId="{56EACDEC-C04D-43CF-8293-5F8C11739DE7}" destId="{80763DAE-B105-4C11-BE34-C92D27837E52}" srcOrd="3" destOrd="0" parTransId="{CF218DE7-DA65-46FA-A49A-80B3E2A5FF4B}" sibTransId="{C55ADEE1-A933-4E07-B974-DDFA95A6B591}"/>
    <dgm:cxn modelId="{8469FEA7-9735-4C2D-970D-F5C6D540C62C}" srcId="{56EACDEC-C04D-43CF-8293-5F8C11739DE7}" destId="{E84BDB32-9BD2-4F80-ACB5-80408228C02A}" srcOrd="4" destOrd="0" parTransId="{8A2B0879-B12A-4B94-9CF1-903881322A80}" sibTransId="{B0527523-BFB3-4F1C-A0FD-6EE509B2DA98}"/>
    <dgm:cxn modelId="{5EA94AAE-BCBB-4C91-AF61-180973B40412}" srcId="{56EACDEC-C04D-43CF-8293-5F8C11739DE7}" destId="{10F54DC0-110D-43BE-9AB3-B6CA4D737828}" srcOrd="1" destOrd="0" parTransId="{A4902E02-70D5-4C35-BB5D-C2F6D49B7461}" sibTransId="{A0828044-430E-4FB5-BB18-5338A717591C}"/>
    <dgm:cxn modelId="{F323FFFE-793C-414E-9C82-E18DE0FC892D}" type="presOf" srcId="{E84BDB32-9BD2-4F80-ACB5-80408228C02A}" destId="{FC9BBDE1-A061-4B94-8465-6F35527AE1DC}" srcOrd="0" destOrd="0" presId="urn:microsoft.com/office/officeart/2018/5/layout/IconCircleLabelList"/>
    <dgm:cxn modelId="{80276453-09B6-45D0-87AC-AC727AD610D4}" type="presParOf" srcId="{69A8F8C7-1C99-44B4-A590-4C190AFC8A7E}" destId="{881EC6A9-76F8-4605-A327-3C7ADF4F7C95}" srcOrd="0" destOrd="0" presId="urn:microsoft.com/office/officeart/2018/5/layout/IconCircleLabelList"/>
    <dgm:cxn modelId="{23C01219-2F5C-4CC0-B0B0-AF07DC067EC7}" type="presParOf" srcId="{881EC6A9-76F8-4605-A327-3C7ADF4F7C95}" destId="{60187A49-5B14-45B0-8A80-D8C1DC24120A}" srcOrd="0" destOrd="0" presId="urn:microsoft.com/office/officeart/2018/5/layout/IconCircleLabelList"/>
    <dgm:cxn modelId="{7FF950F4-B61B-478A-BFD3-6F88F0D1674B}" type="presParOf" srcId="{881EC6A9-76F8-4605-A327-3C7ADF4F7C95}" destId="{C3FFF27F-3481-434A-B027-94C69B536C73}" srcOrd="1" destOrd="0" presId="urn:microsoft.com/office/officeart/2018/5/layout/IconCircleLabelList"/>
    <dgm:cxn modelId="{9971B511-B816-4F1E-9A09-E2DE685DDBFA}" type="presParOf" srcId="{881EC6A9-76F8-4605-A327-3C7ADF4F7C95}" destId="{AB278CFC-929B-44F5-8D60-C66414797963}" srcOrd="2" destOrd="0" presId="urn:microsoft.com/office/officeart/2018/5/layout/IconCircleLabelList"/>
    <dgm:cxn modelId="{0C5C01B7-96CE-4E24-BDD1-46FFF41FA20F}" type="presParOf" srcId="{881EC6A9-76F8-4605-A327-3C7ADF4F7C95}" destId="{C967F6C6-1C05-4987-8E21-909328145350}" srcOrd="3" destOrd="0" presId="urn:microsoft.com/office/officeart/2018/5/layout/IconCircleLabelList"/>
    <dgm:cxn modelId="{BA9DBC6E-8EED-4417-A8B3-BFB9F628FD03}" type="presParOf" srcId="{69A8F8C7-1C99-44B4-A590-4C190AFC8A7E}" destId="{AF709059-2A50-454C-AE9E-CFF804AD3224}" srcOrd="1" destOrd="0" presId="urn:microsoft.com/office/officeart/2018/5/layout/IconCircleLabelList"/>
    <dgm:cxn modelId="{2A58402F-24BF-4671-8D16-9EFEE10009A9}" type="presParOf" srcId="{69A8F8C7-1C99-44B4-A590-4C190AFC8A7E}" destId="{29F2061C-C0C5-439A-8FAD-C5B04CFEB571}" srcOrd="2" destOrd="0" presId="urn:microsoft.com/office/officeart/2018/5/layout/IconCircleLabelList"/>
    <dgm:cxn modelId="{2A9857BB-0E42-4ACA-BA63-3556F8D0CD3A}" type="presParOf" srcId="{29F2061C-C0C5-439A-8FAD-C5B04CFEB571}" destId="{90E190DF-F9A8-468C-903C-1693F721D74C}" srcOrd="0" destOrd="0" presId="urn:microsoft.com/office/officeart/2018/5/layout/IconCircleLabelList"/>
    <dgm:cxn modelId="{DF162FC6-A8F3-4029-9082-DF356D63EE11}" type="presParOf" srcId="{29F2061C-C0C5-439A-8FAD-C5B04CFEB571}" destId="{73F46FB6-9432-4AB9-8E75-32837C36B019}" srcOrd="1" destOrd="0" presId="urn:microsoft.com/office/officeart/2018/5/layout/IconCircleLabelList"/>
    <dgm:cxn modelId="{DC0AEFB1-9B5A-416D-97D7-02339CE3D5D6}" type="presParOf" srcId="{29F2061C-C0C5-439A-8FAD-C5B04CFEB571}" destId="{2C793F61-1DB2-4562-BF46-D206282FB6BF}" srcOrd="2" destOrd="0" presId="urn:microsoft.com/office/officeart/2018/5/layout/IconCircleLabelList"/>
    <dgm:cxn modelId="{C0A54406-3204-4A17-BB15-783A7B1D7F8C}" type="presParOf" srcId="{29F2061C-C0C5-439A-8FAD-C5B04CFEB571}" destId="{41F0D615-9640-4894-8B36-CA0C0656B470}" srcOrd="3" destOrd="0" presId="urn:microsoft.com/office/officeart/2018/5/layout/IconCircleLabelList"/>
    <dgm:cxn modelId="{2F0F16DE-25F7-49B7-AC98-9173167EB8B1}" type="presParOf" srcId="{69A8F8C7-1C99-44B4-A590-4C190AFC8A7E}" destId="{16E8A04C-C87B-4912-8070-DE66F3F88108}" srcOrd="3" destOrd="0" presId="urn:microsoft.com/office/officeart/2018/5/layout/IconCircleLabelList"/>
    <dgm:cxn modelId="{B9E27FDC-ADE1-4CC9-8325-8902D974C6F3}" type="presParOf" srcId="{69A8F8C7-1C99-44B4-A590-4C190AFC8A7E}" destId="{32088767-81C2-4C58-8E58-0CDE512FC8CC}" srcOrd="4" destOrd="0" presId="urn:microsoft.com/office/officeart/2018/5/layout/IconCircleLabelList"/>
    <dgm:cxn modelId="{96FD81D9-0671-4977-B55A-9878EFC8B8E9}" type="presParOf" srcId="{32088767-81C2-4C58-8E58-0CDE512FC8CC}" destId="{577F8D42-9E2D-469B-A3B5-66A923352F8E}" srcOrd="0" destOrd="0" presId="urn:microsoft.com/office/officeart/2018/5/layout/IconCircleLabelList"/>
    <dgm:cxn modelId="{2527CC57-CD66-460A-A317-44A5A0A10FF9}" type="presParOf" srcId="{32088767-81C2-4C58-8E58-0CDE512FC8CC}" destId="{89B817C4-D667-4EE7-8C92-951284C9BC41}" srcOrd="1" destOrd="0" presId="urn:microsoft.com/office/officeart/2018/5/layout/IconCircleLabelList"/>
    <dgm:cxn modelId="{DD1B601E-8FCF-49EA-8695-4739D5E3F14D}" type="presParOf" srcId="{32088767-81C2-4C58-8E58-0CDE512FC8CC}" destId="{B99DBE5E-3718-4267-9909-A7E72CAB02F1}" srcOrd="2" destOrd="0" presId="urn:microsoft.com/office/officeart/2018/5/layout/IconCircleLabelList"/>
    <dgm:cxn modelId="{A846443E-021D-45E9-951F-788091B8E899}" type="presParOf" srcId="{32088767-81C2-4C58-8E58-0CDE512FC8CC}" destId="{23D09C6D-915D-480E-8CE6-BB8DFE092121}" srcOrd="3" destOrd="0" presId="urn:microsoft.com/office/officeart/2018/5/layout/IconCircleLabelList"/>
    <dgm:cxn modelId="{0942BD0F-69D5-4176-95D0-408C15358F8D}" type="presParOf" srcId="{69A8F8C7-1C99-44B4-A590-4C190AFC8A7E}" destId="{D850C4EF-8B22-4A80-98C0-06AD54F6DB28}" srcOrd="5" destOrd="0" presId="urn:microsoft.com/office/officeart/2018/5/layout/IconCircleLabelList"/>
    <dgm:cxn modelId="{A7EB2DCC-9BC7-455C-91FD-0AA687A72BDA}" type="presParOf" srcId="{69A8F8C7-1C99-44B4-A590-4C190AFC8A7E}" destId="{5DF92D98-E6AD-4A15-B14E-B8A2793356F5}" srcOrd="6" destOrd="0" presId="urn:microsoft.com/office/officeart/2018/5/layout/IconCircleLabelList"/>
    <dgm:cxn modelId="{ABBDB2B8-CE36-4DE3-B920-BE0DAF02D4FE}" type="presParOf" srcId="{5DF92D98-E6AD-4A15-B14E-B8A2793356F5}" destId="{3192F93A-88F1-4919-9525-8A4BFB2D9929}" srcOrd="0" destOrd="0" presId="urn:microsoft.com/office/officeart/2018/5/layout/IconCircleLabelList"/>
    <dgm:cxn modelId="{BA088B9C-E720-405E-8EB1-A48EFCCC782C}" type="presParOf" srcId="{5DF92D98-E6AD-4A15-B14E-B8A2793356F5}" destId="{FE4B7B0E-1FDC-41C8-9E8B-BE8B889C5CDB}" srcOrd="1" destOrd="0" presId="urn:microsoft.com/office/officeart/2018/5/layout/IconCircleLabelList"/>
    <dgm:cxn modelId="{71DF6426-C144-400D-9535-CC1E13E0F885}" type="presParOf" srcId="{5DF92D98-E6AD-4A15-B14E-B8A2793356F5}" destId="{562D1C11-5C8D-4907-8158-D8309324B901}" srcOrd="2" destOrd="0" presId="urn:microsoft.com/office/officeart/2018/5/layout/IconCircleLabelList"/>
    <dgm:cxn modelId="{82F5782E-6208-48E1-9BE8-9944B556BC4A}" type="presParOf" srcId="{5DF92D98-E6AD-4A15-B14E-B8A2793356F5}" destId="{B97A3EB4-6F03-4028-9D79-E9CC8DF9A3AD}" srcOrd="3" destOrd="0" presId="urn:microsoft.com/office/officeart/2018/5/layout/IconCircleLabelList"/>
    <dgm:cxn modelId="{3F54DBC8-D776-43E9-99F0-902D11BD4E95}" type="presParOf" srcId="{69A8F8C7-1C99-44B4-A590-4C190AFC8A7E}" destId="{A434F0D1-B0B1-4DEA-9DA1-58497C026789}" srcOrd="7" destOrd="0" presId="urn:microsoft.com/office/officeart/2018/5/layout/IconCircleLabelList"/>
    <dgm:cxn modelId="{18C9B7E0-21B1-4425-B86E-2D2EBC706CE6}" type="presParOf" srcId="{69A8F8C7-1C99-44B4-A590-4C190AFC8A7E}" destId="{30079121-DA98-4E86-A345-E544A6AC9DCA}" srcOrd="8" destOrd="0" presId="urn:microsoft.com/office/officeart/2018/5/layout/IconCircleLabelList"/>
    <dgm:cxn modelId="{4DF346F2-5586-4421-9AC4-59333365B01D}" type="presParOf" srcId="{30079121-DA98-4E86-A345-E544A6AC9DCA}" destId="{04DFF953-F0AD-4896-BEB5-C681367C87C2}" srcOrd="0" destOrd="0" presId="urn:microsoft.com/office/officeart/2018/5/layout/IconCircleLabelList"/>
    <dgm:cxn modelId="{9CD26170-C367-447A-AEC8-474ED6B1C481}" type="presParOf" srcId="{30079121-DA98-4E86-A345-E544A6AC9DCA}" destId="{85A77D21-754C-4FC4-8F77-039428F9973D}" srcOrd="1" destOrd="0" presId="urn:microsoft.com/office/officeart/2018/5/layout/IconCircleLabelList"/>
    <dgm:cxn modelId="{C798765F-8CFE-463B-9BCE-7A667C5DD0DF}" type="presParOf" srcId="{30079121-DA98-4E86-A345-E544A6AC9DCA}" destId="{CF7F59D0-0939-4D31-B51C-875F2650CD0D}" srcOrd="2" destOrd="0" presId="urn:microsoft.com/office/officeart/2018/5/layout/IconCircleLabelList"/>
    <dgm:cxn modelId="{FE48B5CD-FCBB-423E-A267-F466E9758F9B}" type="presParOf" srcId="{30079121-DA98-4E86-A345-E544A6AC9DCA}" destId="{FC9BBDE1-A061-4B94-8465-6F35527AE1D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BBA9FA-4DD3-41FA-ABC4-2D4CBAC8BD64}" type="doc">
      <dgm:prSet loTypeId="urn:microsoft.com/office/officeart/2018/2/layout/IconVerticalSolidList" loCatId="icon" qsTypeId="urn:microsoft.com/office/officeart/2005/8/quickstyle/3d2" qsCatId="3D" csTypeId="urn:microsoft.com/office/officeart/2005/8/colors/accent3_1" csCatId="accent3" phldr="1"/>
      <dgm:spPr/>
      <dgm:t>
        <a:bodyPr/>
        <a:lstStyle/>
        <a:p>
          <a:endParaRPr lang="en-US"/>
        </a:p>
      </dgm:t>
    </dgm:pt>
    <dgm:pt modelId="{7E3AAE3F-8CEA-41B1-B5F0-BB70759E28F7}">
      <dgm:prSet phldrT="[Text]"/>
      <dgm:spPr/>
      <dgm:t>
        <a:bodyPr/>
        <a:lstStyle/>
        <a:p>
          <a:pPr>
            <a:lnSpc>
              <a:spcPct val="100000"/>
            </a:lnSpc>
          </a:pPr>
          <a:r>
            <a:rPr lang="en-GB" b="0" dirty="0">
              <a:latin typeface="+mn-lt"/>
            </a:rPr>
            <a:t>PUBLIC MENTAL HEALTH</a:t>
          </a:r>
          <a:endParaRPr lang="en-US" b="0" dirty="0"/>
        </a:p>
      </dgm:t>
    </dgm:pt>
    <dgm:pt modelId="{796D37D6-D7B5-42A3-A9CF-1A2C5A7AD36F}" type="parTrans" cxnId="{9F9F8268-5824-4E57-9E99-3A10A9F9014C}">
      <dgm:prSet/>
      <dgm:spPr/>
      <dgm:t>
        <a:bodyPr/>
        <a:lstStyle/>
        <a:p>
          <a:endParaRPr lang="en-US" b="0"/>
        </a:p>
      </dgm:t>
    </dgm:pt>
    <dgm:pt modelId="{99AAA15C-0760-4C9F-B8DB-018FE89B8A55}" type="sibTrans" cxnId="{9F9F8268-5824-4E57-9E99-3A10A9F9014C}">
      <dgm:prSet/>
      <dgm:spPr/>
      <dgm:t>
        <a:bodyPr/>
        <a:lstStyle/>
        <a:p>
          <a:endParaRPr lang="en-US" b="0"/>
        </a:p>
      </dgm:t>
    </dgm:pt>
    <dgm:pt modelId="{F3642AC1-9F66-4A50-9337-02C71FF70849}">
      <dgm:prSet phldrT="[Text]"/>
      <dgm:spPr/>
      <dgm:t>
        <a:bodyPr/>
        <a:lstStyle/>
        <a:p>
          <a:pPr>
            <a:lnSpc>
              <a:spcPct val="100000"/>
            </a:lnSpc>
          </a:pPr>
          <a:r>
            <a:rPr lang="en-GB" b="0" dirty="0">
              <a:latin typeface="+mn-lt"/>
            </a:rPr>
            <a:t>CHILD, ADOLESCENT &amp; YOUTH MENTAL HEALTH</a:t>
          </a:r>
          <a:endParaRPr lang="en-US" b="0" i="1" dirty="0"/>
        </a:p>
      </dgm:t>
    </dgm:pt>
    <dgm:pt modelId="{B6A1E575-2B14-46DE-807A-74EA55508F8A}" type="parTrans" cxnId="{751E6D10-F882-49FE-A277-74818D31CD59}">
      <dgm:prSet/>
      <dgm:spPr/>
      <dgm:t>
        <a:bodyPr/>
        <a:lstStyle/>
        <a:p>
          <a:endParaRPr lang="en-US" b="0"/>
        </a:p>
      </dgm:t>
    </dgm:pt>
    <dgm:pt modelId="{8997D6FF-58EE-4CEE-AAC8-A6B7794CFEA4}" type="sibTrans" cxnId="{751E6D10-F882-49FE-A277-74818D31CD59}">
      <dgm:prSet/>
      <dgm:spPr/>
      <dgm:t>
        <a:bodyPr/>
        <a:lstStyle/>
        <a:p>
          <a:endParaRPr lang="en-US" b="0"/>
        </a:p>
      </dgm:t>
    </dgm:pt>
    <dgm:pt modelId="{1D2B006C-4DBD-4BE1-8780-AC5660B27EDD}">
      <dgm:prSet phldrT="[Text]"/>
      <dgm:spPr/>
      <dgm:t>
        <a:bodyPr/>
        <a:lstStyle/>
        <a:p>
          <a:pPr>
            <a:lnSpc>
              <a:spcPct val="100000"/>
            </a:lnSpc>
          </a:pPr>
          <a:r>
            <a:rPr lang="nb-NO" b="0" dirty="0">
              <a:latin typeface="+mn-lt"/>
            </a:rPr>
            <a:t>ADDRESSING CO-MORBIDITY IN MENTAL HEALTH</a:t>
          </a:r>
          <a:endParaRPr lang="en-US" b="0" dirty="0"/>
        </a:p>
      </dgm:t>
    </dgm:pt>
    <dgm:pt modelId="{90C6AA67-DE9C-46AE-9CAC-8C64A478E856}" type="parTrans" cxnId="{95F7AB77-3E5C-44FF-8E0C-56E705BCFA71}">
      <dgm:prSet/>
      <dgm:spPr/>
      <dgm:t>
        <a:bodyPr/>
        <a:lstStyle/>
        <a:p>
          <a:endParaRPr lang="en-US" b="0"/>
        </a:p>
      </dgm:t>
    </dgm:pt>
    <dgm:pt modelId="{DC046CF4-A075-40F3-B5E7-4F0BFB2E651A}" type="sibTrans" cxnId="{95F7AB77-3E5C-44FF-8E0C-56E705BCFA71}">
      <dgm:prSet/>
      <dgm:spPr/>
      <dgm:t>
        <a:bodyPr/>
        <a:lstStyle/>
        <a:p>
          <a:endParaRPr lang="en-US" b="0"/>
        </a:p>
      </dgm:t>
    </dgm:pt>
    <dgm:pt modelId="{6424A7C6-D590-4422-BBCA-49EB9D2AE013}">
      <dgm:prSet phldrT="[Text]"/>
      <dgm:spPr/>
      <dgm:t>
        <a:bodyPr/>
        <a:lstStyle/>
        <a:p>
          <a:pPr>
            <a:lnSpc>
              <a:spcPct val="100000"/>
            </a:lnSpc>
          </a:pPr>
          <a:r>
            <a:rPr lang="nb-NO" b="0">
              <a:latin typeface="+mn-lt"/>
            </a:rPr>
            <a:t>PARTNERSHIP WITH PROFESSIONAL ORGANISATIONS &amp; NGOs</a:t>
          </a:r>
          <a:endParaRPr lang="en-US" b="0"/>
        </a:p>
      </dgm:t>
    </dgm:pt>
    <dgm:pt modelId="{4B9F37AE-FD27-4757-A333-A3FC651BD4F4}" type="parTrans" cxnId="{0B19468C-8584-4D83-BD64-697517F43FF5}">
      <dgm:prSet/>
      <dgm:spPr/>
      <dgm:t>
        <a:bodyPr/>
        <a:lstStyle/>
        <a:p>
          <a:endParaRPr lang="en-US" b="0"/>
        </a:p>
      </dgm:t>
    </dgm:pt>
    <dgm:pt modelId="{0DB5A8C2-F869-4704-83E5-35019E901FCD}" type="sibTrans" cxnId="{0B19468C-8584-4D83-BD64-697517F43FF5}">
      <dgm:prSet/>
      <dgm:spPr/>
      <dgm:t>
        <a:bodyPr/>
        <a:lstStyle/>
        <a:p>
          <a:endParaRPr lang="en-US" b="0"/>
        </a:p>
      </dgm:t>
    </dgm:pt>
    <dgm:pt modelId="{41B386AE-E58B-4A84-8331-155E46D161B2}">
      <dgm:prSet phldrT="[Text]"/>
      <dgm:spPr/>
      <dgm:t>
        <a:bodyPr/>
        <a:lstStyle/>
        <a:p>
          <a:pPr>
            <a:lnSpc>
              <a:spcPct val="100000"/>
            </a:lnSpc>
          </a:pPr>
          <a:r>
            <a:rPr lang="nb-NO" b="0">
              <a:latin typeface="+mn-lt"/>
            </a:rPr>
            <a:t>CONTINUATION &amp; COMPLETION OF PREVIOUS ACTION PLANS WORK</a:t>
          </a:r>
          <a:endParaRPr lang="en-US" b="0"/>
        </a:p>
      </dgm:t>
    </dgm:pt>
    <dgm:pt modelId="{0E16A6DF-06B2-43EC-845C-3070D8224E2A}" type="parTrans" cxnId="{AEC38B80-9F37-4DF7-8DB0-C660EBC3F2E2}">
      <dgm:prSet/>
      <dgm:spPr/>
      <dgm:t>
        <a:bodyPr/>
        <a:lstStyle/>
        <a:p>
          <a:endParaRPr lang="en-US" b="0"/>
        </a:p>
      </dgm:t>
    </dgm:pt>
    <dgm:pt modelId="{29D7B9FE-C461-477D-B374-F6075B55C7BC}" type="sibTrans" cxnId="{AEC38B80-9F37-4DF7-8DB0-C660EBC3F2E2}">
      <dgm:prSet/>
      <dgm:spPr/>
      <dgm:t>
        <a:bodyPr/>
        <a:lstStyle/>
        <a:p>
          <a:endParaRPr lang="en-US" b="0"/>
        </a:p>
      </dgm:t>
    </dgm:pt>
    <dgm:pt modelId="{B9C03826-B865-47C2-898C-BCA7A59C68B2}">
      <dgm:prSet phldrT="[Text]"/>
      <dgm:spPr/>
      <dgm:t>
        <a:bodyPr/>
        <a:lstStyle/>
        <a:p>
          <a:pPr>
            <a:lnSpc>
              <a:spcPct val="100000"/>
            </a:lnSpc>
          </a:pPr>
          <a:r>
            <a:rPr lang="en-GB" b="0">
              <a:latin typeface="+mn-lt"/>
            </a:rPr>
            <a:t>CAPACITY BUILDING</a:t>
          </a:r>
          <a:endParaRPr lang="en-US" b="0"/>
        </a:p>
      </dgm:t>
    </dgm:pt>
    <dgm:pt modelId="{91FACB8C-DF42-452F-A7A3-78663F73D080}" type="sibTrans" cxnId="{64744325-8DC3-4323-A0BC-4C23309F9AA2}">
      <dgm:prSet/>
      <dgm:spPr/>
      <dgm:t>
        <a:bodyPr/>
        <a:lstStyle/>
        <a:p>
          <a:endParaRPr lang="en-US" b="0"/>
        </a:p>
      </dgm:t>
    </dgm:pt>
    <dgm:pt modelId="{C6F65913-D46B-406E-A812-9E1124CA87A8}" type="parTrans" cxnId="{64744325-8DC3-4323-A0BC-4C23309F9AA2}">
      <dgm:prSet/>
      <dgm:spPr/>
      <dgm:t>
        <a:bodyPr/>
        <a:lstStyle/>
        <a:p>
          <a:endParaRPr lang="en-US" b="0"/>
        </a:p>
      </dgm:t>
    </dgm:pt>
    <dgm:pt modelId="{C2366A25-B280-43D9-A453-281EDA5E660D}" type="pres">
      <dgm:prSet presAssocID="{F9BBA9FA-4DD3-41FA-ABC4-2D4CBAC8BD64}" presName="root" presStyleCnt="0">
        <dgm:presLayoutVars>
          <dgm:dir/>
          <dgm:resizeHandles val="exact"/>
        </dgm:presLayoutVars>
      </dgm:prSet>
      <dgm:spPr/>
    </dgm:pt>
    <dgm:pt modelId="{4E588E46-7EE3-4F86-BB0E-F1659BF17F61}" type="pres">
      <dgm:prSet presAssocID="{7E3AAE3F-8CEA-41B1-B5F0-BB70759E28F7}" presName="compNode" presStyleCnt="0"/>
      <dgm:spPr/>
    </dgm:pt>
    <dgm:pt modelId="{82F6C3AF-D0E0-42BC-B049-DD07D20A2C9A}" type="pres">
      <dgm:prSet presAssocID="{7E3AAE3F-8CEA-41B1-B5F0-BB70759E28F7}" presName="bgRect" presStyleLbl="bgShp" presStyleIdx="0" presStyleCnt="6"/>
      <dgm:spPr/>
    </dgm:pt>
    <dgm:pt modelId="{422644F7-846E-4504-B039-DCE0E0756DA4}" type="pres">
      <dgm:prSet presAssocID="{7E3AAE3F-8CEA-41B1-B5F0-BB70759E28F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253B8302-D40F-4E3B-B61D-7824454A18EB}" type="pres">
      <dgm:prSet presAssocID="{7E3AAE3F-8CEA-41B1-B5F0-BB70759E28F7}" presName="spaceRect" presStyleCnt="0"/>
      <dgm:spPr/>
    </dgm:pt>
    <dgm:pt modelId="{DBEB22D6-7FB5-4227-A2F6-8D5621D4B2A8}" type="pres">
      <dgm:prSet presAssocID="{7E3AAE3F-8CEA-41B1-B5F0-BB70759E28F7}" presName="parTx" presStyleLbl="revTx" presStyleIdx="0" presStyleCnt="6">
        <dgm:presLayoutVars>
          <dgm:chMax val="0"/>
          <dgm:chPref val="0"/>
        </dgm:presLayoutVars>
      </dgm:prSet>
      <dgm:spPr/>
    </dgm:pt>
    <dgm:pt modelId="{CF185789-480C-4478-B826-88B07EF73DF5}" type="pres">
      <dgm:prSet presAssocID="{99AAA15C-0760-4C9F-B8DB-018FE89B8A55}" presName="sibTrans" presStyleCnt="0"/>
      <dgm:spPr/>
    </dgm:pt>
    <dgm:pt modelId="{2FB908D2-1725-4C39-B82E-B4B6D49D61F5}" type="pres">
      <dgm:prSet presAssocID="{F3642AC1-9F66-4A50-9337-02C71FF70849}" presName="compNode" presStyleCnt="0"/>
      <dgm:spPr/>
    </dgm:pt>
    <dgm:pt modelId="{EB774A9A-838B-4656-9C8C-5E4EAAFDE20B}" type="pres">
      <dgm:prSet presAssocID="{F3642AC1-9F66-4A50-9337-02C71FF70849}" presName="bgRect" presStyleLbl="bgShp" presStyleIdx="1" presStyleCnt="6"/>
      <dgm:spPr/>
    </dgm:pt>
    <dgm:pt modelId="{64096E66-D8D6-46D6-800B-C4780BF650CE}" type="pres">
      <dgm:prSet presAssocID="{F3642AC1-9F66-4A50-9337-02C71FF7084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ntalHealth"/>
        </a:ext>
      </dgm:extLst>
    </dgm:pt>
    <dgm:pt modelId="{C8E7C866-0559-4921-A4AA-E49F974CA744}" type="pres">
      <dgm:prSet presAssocID="{F3642AC1-9F66-4A50-9337-02C71FF70849}" presName="spaceRect" presStyleCnt="0"/>
      <dgm:spPr/>
    </dgm:pt>
    <dgm:pt modelId="{B7C0D75C-5A78-4648-9635-2F0BE333B626}" type="pres">
      <dgm:prSet presAssocID="{F3642AC1-9F66-4A50-9337-02C71FF70849}" presName="parTx" presStyleLbl="revTx" presStyleIdx="1" presStyleCnt="6">
        <dgm:presLayoutVars>
          <dgm:chMax val="0"/>
          <dgm:chPref val="0"/>
        </dgm:presLayoutVars>
      </dgm:prSet>
      <dgm:spPr/>
    </dgm:pt>
    <dgm:pt modelId="{32E1EFDE-1A28-4656-A20C-ADDE02BE9F40}" type="pres">
      <dgm:prSet presAssocID="{8997D6FF-58EE-4CEE-AAC8-A6B7794CFEA4}" presName="sibTrans" presStyleCnt="0"/>
      <dgm:spPr/>
    </dgm:pt>
    <dgm:pt modelId="{2401771B-1D58-4F18-B90E-671A7810C5C5}" type="pres">
      <dgm:prSet presAssocID="{1D2B006C-4DBD-4BE1-8780-AC5660B27EDD}" presName="compNode" presStyleCnt="0"/>
      <dgm:spPr/>
    </dgm:pt>
    <dgm:pt modelId="{EB150697-F510-4E07-A136-C9A0DC205797}" type="pres">
      <dgm:prSet presAssocID="{1D2B006C-4DBD-4BE1-8780-AC5660B27EDD}" presName="bgRect" presStyleLbl="bgShp" presStyleIdx="2" presStyleCnt="6"/>
      <dgm:spPr/>
    </dgm:pt>
    <dgm:pt modelId="{31DDB0BC-84F9-49EB-B792-FFA39206AB7D}" type="pres">
      <dgm:prSet presAssocID="{1D2B006C-4DBD-4BE1-8780-AC5660B27ED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9F566FA7-2206-429D-B23B-7236781A2D83}" type="pres">
      <dgm:prSet presAssocID="{1D2B006C-4DBD-4BE1-8780-AC5660B27EDD}" presName="spaceRect" presStyleCnt="0"/>
      <dgm:spPr/>
    </dgm:pt>
    <dgm:pt modelId="{50B30EBF-DCB2-493D-A6D2-309152A3398A}" type="pres">
      <dgm:prSet presAssocID="{1D2B006C-4DBD-4BE1-8780-AC5660B27EDD}" presName="parTx" presStyleLbl="revTx" presStyleIdx="2" presStyleCnt="6">
        <dgm:presLayoutVars>
          <dgm:chMax val="0"/>
          <dgm:chPref val="0"/>
        </dgm:presLayoutVars>
      </dgm:prSet>
      <dgm:spPr/>
    </dgm:pt>
    <dgm:pt modelId="{FDDC0FFC-696C-4235-9699-1BA667ADFF92}" type="pres">
      <dgm:prSet presAssocID="{DC046CF4-A075-40F3-B5E7-4F0BFB2E651A}" presName="sibTrans" presStyleCnt="0"/>
      <dgm:spPr/>
    </dgm:pt>
    <dgm:pt modelId="{ADF104A3-8F3B-4330-B0A6-3D38B5B36C90}" type="pres">
      <dgm:prSet presAssocID="{6424A7C6-D590-4422-BBCA-49EB9D2AE013}" presName="compNode" presStyleCnt="0"/>
      <dgm:spPr/>
    </dgm:pt>
    <dgm:pt modelId="{0E48CB8C-DE98-4468-BFEE-6B14DBC59040}" type="pres">
      <dgm:prSet presAssocID="{6424A7C6-D590-4422-BBCA-49EB9D2AE013}" presName="bgRect" presStyleLbl="bgShp" presStyleIdx="3" presStyleCnt="6"/>
      <dgm:spPr/>
    </dgm:pt>
    <dgm:pt modelId="{F961105D-BD93-4BCD-9F3F-671C661F4D80}" type="pres">
      <dgm:prSet presAssocID="{6424A7C6-D590-4422-BBCA-49EB9D2AE01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C1A2107E-7224-47C1-B167-10336BD9792A}" type="pres">
      <dgm:prSet presAssocID="{6424A7C6-D590-4422-BBCA-49EB9D2AE013}" presName="spaceRect" presStyleCnt="0"/>
      <dgm:spPr/>
    </dgm:pt>
    <dgm:pt modelId="{8E2D7B31-F412-42BB-B3B0-2E0FEF80A259}" type="pres">
      <dgm:prSet presAssocID="{6424A7C6-D590-4422-BBCA-49EB9D2AE013}" presName="parTx" presStyleLbl="revTx" presStyleIdx="3" presStyleCnt="6">
        <dgm:presLayoutVars>
          <dgm:chMax val="0"/>
          <dgm:chPref val="0"/>
        </dgm:presLayoutVars>
      </dgm:prSet>
      <dgm:spPr/>
    </dgm:pt>
    <dgm:pt modelId="{35A0DB5C-9648-44AB-A5FE-54A47803EC3D}" type="pres">
      <dgm:prSet presAssocID="{0DB5A8C2-F869-4704-83E5-35019E901FCD}" presName="sibTrans" presStyleCnt="0"/>
      <dgm:spPr/>
    </dgm:pt>
    <dgm:pt modelId="{371E5969-3539-4661-B7D4-A6F51502CA28}" type="pres">
      <dgm:prSet presAssocID="{B9C03826-B865-47C2-898C-BCA7A59C68B2}" presName="compNode" presStyleCnt="0"/>
      <dgm:spPr/>
    </dgm:pt>
    <dgm:pt modelId="{2AC2CCD5-8B4C-4E9D-ABC3-83256A97FC66}" type="pres">
      <dgm:prSet presAssocID="{B9C03826-B865-47C2-898C-BCA7A59C68B2}" presName="bgRect" presStyleLbl="bgShp" presStyleIdx="4" presStyleCnt="6"/>
      <dgm:spPr/>
    </dgm:pt>
    <dgm:pt modelId="{5AC74DA4-DE13-4302-8C89-74F6279CE09D}" type="pres">
      <dgm:prSet presAssocID="{B9C03826-B865-47C2-898C-BCA7A59C68B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CA657F50-659B-48BA-9A91-C49012ABA5E7}" type="pres">
      <dgm:prSet presAssocID="{B9C03826-B865-47C2-898C-BCA7A59C68B2}" presName="spaceRect" presStyleCnt="0"/>
      <dgm:spPr/>
    </dgm:pt>
    <dgm:pt modelId="{59C5FCEF-037D-433E-B6FD-CED58563BD57}" type="pres">
      <dgm:prSet presAssocID="{B9C03826-B865-47C2-898C-BCA7A59C68B2}" presName="parTx" presStyleLbl="revTx" presStyleIdx="4" presStyleCnt="6">
        <dgm:presLayoutVars>
          <dgm:chMax val="0"/>
          <dgm:chPref val="0"/>
        </dgm:presLayoutVars>
      </dgm:prSet>
      <dgm:spPr/>
    </dgm:pt>
    <dgm:pt modelId="{0AFE7634-05D5-4599-84A5-1F9E2E3F33F6}" type="pres">
      <dgm:prSet presAssocID="{91FACB8C-DF42-452F-A7A3-78663F73D080}" presName="sibTrans" presStyleCnt="0"/>
      <dgm:spPr/>
    </dgm:pt>
    <dgm:pt modelId="{226C2C7F-6A34-47B0-AF7B-4A36483A983F}" type="pres">
      <dgm:prSet presAssocID="{41B386AE-E58B-4A84-8331-155E46D161B2}" presName="compNode" presStyleCnt="0"/>
      <dgm:spPr/>
    </dgm:pt>
    <dgm:pt modelId="{C377C660-1664-4A6B-A17D-CF47B57196CA}" type="pres">
      <dgm:prSet presAssocID="{41B386AE-E58B-4A84-8331-155E46D161B2}" presName="bgRect" presStyleLbl="bgShp" presStyleIdx="5" presStyleCnt="6"/>
      <dgm:spPr/>
    </dgm:pt>
    <dgm:pt modelId="{6FEB733F-B778-4C7B-917A-F276BE33B881}" type="pres">
      <dgm:prSet presAssocID="{41B386AE-E58B-4A84-8331-155E46D161B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ity"/>
        </a:ext>
      </dgm:extLst>
    </dgm:pt>
    <dgm:pt modelId="{D1726EF7-4DB6-43C2-A2BC-C4385A98E77F}" type="pres">
      <dgm:prSet presAssocID="{41B386AE-E58B-4A84-8331-155E46D161B2}" presName="spaceRect" presStyleCnt="0"/>
      <dgm:spPr/>
    </dgm:pt>
    <dgm:pt modelId="{FAF43E2A-A995-4DD4-B45A-25014E66AD0D}" type="pres">
      <dgm:prSet presAssocID="{41B386AE-E58B-4A84-8331-155E46D161B2}" presName="parTx" presStyleLbl="revTx" presStyleIdx="5" presStyleCnt="6">
        <dgm:presLayoutVars>
          <dgm:chMax val="0"/>
          <dgm:chPref val="0"/>
        </dgm:presLayoutVars>
      </dgm:prSet>
      <dgm:spPr/>
    </dgm:pt>
  </dgm:ptLst>
  <dgm:cxnLst>
    <dgm:cxn modelId="{E5246810-660A-614E-8838-A080DF6BE2DE}" type="presOf" srcId="{41B386AE-E58B-4A84-8331-155E46D161B2}" destId="{FAF43E2A-A995-4DD4-B45A-25014E66AD0D}" srcOrd="0" destOrd="0" presId="urn:microsoft.com/office/officeart/2018/2/layout/IconVerticalSolidList"/>
    <dgm:cxn modelId="{751E6D10-F882-49FE-A277-74818D31CD59}" srcId="{F9BBA9FA-4DD3-41FA-ABC4-2D4CBAC8BD64}" destId="{F3642AC1-9F66-4A50-9337-02C71FF70849}" srcOrd="1" destOrd="0" parTransId="{B6A1E575-2B14-46DE-807A-74EA55508F8A}" sibTransId="{8997D6FF-58EE-4CEE-AAC8-A6B7794CFEA4}"/>
    <dgm:cxn modelId="{64744325-8DC3-4323-A0BC-4C23309F9AA2}" srcId="{F9BBA9FA-4DD3-41FA-ABC4-2D4CBAC8BD64}" destId="{B9C03826-B865-47C2-898C-BCA7A59C68B2}" srcOrd="4" destOrd="0" parTransId="{C6F65913-D46B-406E-A812-9E1124CA87A8}" sibTransId="{91FACB8C-DF42-452F-A7A3-78663F73D080}"/>
    <dgm:cxn modelId="{CB90F45A-1CCD-AD4D-AE02-CEA9300DBE7F}" type="presOf" srcId="{1D2B006C-4DBD-4BE1-8780-AC5660B27EDD}" destId="{50B30EBF-DCB2-493D-A6D2-309152A3398A}" srcOrd="0" destOrd="0" presId="urn:microsoft.com/office/officeart/2018/2/layout/IconVerticalSolidList"/>
    <dgm:cxn modelId="{9F9F8268-5824-4E57-9E99-3A10A9F9014C}" srcId="{F9BBA9FA-4DD3-41FA-ABC4-2D4CBAC8BD64}" destId="{7E3AAE3F-8CEA-41B1-B5F0-BB70759E28F7}" srcOrd="0" destOrd="0" parTransId="{796D37D6-D7B5-42A3-A9CF-1A2C5A7AD36F}" sibTransId="{99AAA15C-0760-4C9F-B8DB-018FE89B8A55}"/>
    <dgm:cxn modelId="{EED69A77-B9E5-0E49-8291-A6B5EC5F239B}" type="presOf" srcId="{B9C03826-B865-47C2-898C-BCA7A59C68B2}" destId="{59C5FCEF-037D-433E-B6FD-CED58563BD57}" srcOrd="0" destOrd="0" presId="urn:microsoft.com/office/officeart/2018/2/layout/IconVerticalSolidList"/>
    <dgm:cxn modelId="{95F7AB77-3E5C-44FF-8E0C-56E705BCFA71}" srcId="{F9BBA9FA-4DD3-41FA-ABC4-2D4CBAC8BD64}" destId="{1D2B006C-4DBD-4BE1-8780-AC5660B27EDD}" srcOrd="2" destOrd="0" parTransId="{90C6AA67-DE9C-46AE-9CAC-8C64A478E856}" sibTransId="{DC046CF4-A075-40F3-B5E7-4F0BFB2E651A}"/>
    <dgm:cxn modelId="{AEC38B80-9F37-4DF7-8DB0-C660EBC3F2E2}" srcId="{F9BBA9FA-4DD3-41FA-ABC4-2D4CBAC8BD64}" destId="{41B386AE-E58B-4A84-8331-155E46D161B2}" srcOrd="5" destOrd="0" parTransId="{0E16A6DF-06B2-43EC-845C-3070D8224E2A}" sibTransId="{29D7B9FE-C461-477D-B374-F6075B55C7BC}"/>
    <dgm:cxn modelId="{0B19468C-8584-4D83-BD64-697517F43FF5}" srcId="{F9BBA9FA-4DD3-41FA-ABC4-2D4CBAC8BD64}" destId="{6424A7C6-D590-4422-BBCA-49EB9D2AE013}" srcOrd="3" destOrd="0" parTransId="{4B9F37AE-FD27-4757-A333-A3FC651BD4F4}" sibTransId="{0DB5A8C2-F869-4704-83E5-35019E901FCD}"/>
    <dgm:cxn modelId="{CC12228E-89C3-EA49-8D01-ACDD8276C525}" type="presOf" srcId="{F9BBA9FA-4DD3-41FA-ABC4-2D4CBAC8BD64}" destId="{C2366A25-B280-43D9-A453-281EDA5E660D}" srcOrd="0" destOrd="0" presId="urn:microsoft.com/office/officeart/2018/2/layout/IconVerticalSolidList"/>
    <dgm:cxn modelId="{65758CC0-F8EF-DB4B-827B-7615B97AD982}" type="presOf" srcId="{F3642AC1-9F66-4A50-9337-02C71FF70849}" destId="{B7C0D75C-5A78-4648-9635-2F0BE333B626}" srcOrd="0" destOrd="0" presId="urn:microsoft.com/office/officeart/2018/2/layout/IconVerticalSolidList"/>
    <dgm:cxn modelId="{A47C53D6-D699-C246-945E-33479AC596E7}" type="presOf" srcId="{7E3AAE3F-8CEA-41B1-B5F0-BB70759E28F7}" destId="{DBEB22D6-7FB5-4227-A2F6-8D5621D4B2A8}" srcOrd="0" destOrd="0" presId="urn:microsoft.com/office/officeart/2018/2/layout/IconVerticalSolidList"/>
    <dgm:cxn modelId="{5D5E47EF-96FF-4E4B-9902-12054788A790}" type="presOf" srcId="{6424A7C6-D590-4422-BBCA-49EB9D2AE013}" destId="{8E2D7B31-F412-42BB-B3B0-2E0FEF80A259}" srcOrd="0" destOrd="0" presId="urn:microsoft.com/office/officeart/2018/2/layout/IconVerticalSolidList"/>
    <dgm:cxn modelId="{5C247A23-C3FC-934F-886C-522C7B620F62}" type="presParOf" srcId="{C2366A25-B280-43D9-A453-281EDA5E660D}" destId="{4E588E46-7EE3-4F86-BB0E-F1659BF17F61}" srcOrd="0" destOrd="0" presId="urn:microsoft.com/office/officeart/2018/2/layout/IconVerticalSolidList"/>
    <dgm:cxn modelId="{3D1EBEB2-4940-9C44-BAEC-B30658FA01BC}" type="presParOf" srcId="{4E588E46-7EE3-4F86-BB0E-F1659BF17F61}" destId="{82F6C3AF-D0E0-42BC-B049-DD07D20A2C9A}" srcOrd="0" destOrd="0" presId="urn:microsoft.com/office/officeart/2018/2/layout/IconVerticalSolidList"/>
    <dgm:cxn modelId="{CC2710E0-9CF1-0847-A484-3DDBF3601137}" type="presParOf" srcId="{4E588E46-7EE3-4F86-BB0E-F1659BF17F61}" destId="{422644F7-846E-4504-B039-DCE0E0756DA4}" srcOrd="1" destOrd="0" presId="urn:microsoft.com/office/officeart/2018/2/layout/IconVerticalSolidList"/>
    <dgm:cxn modelId="{597D1BFA-E5EE-4748-A1C4-DBD561CA9469}" type="presParOf" srcId="{4E588E46-7EE3-4F86-BB0E-F1659BF17F61}" destId="{253B8302-D40F-4E3B-B61D-7824454A18EB}" srcOrd="2" destOrd="0" presId="urn:microsoft.com/office/officeart/2018/2/layout/IconVerticalSolidList"/>
    <dgm:cxn modelId="{1DDDFC12-1454-6F44-ACDB-AA0C90965229}" type="presParOf" srcId="{4E588E46-7EE3-4F86-BB0E-F1659BF17F61}" destId="{DBEB22D6-7FB5-4227-A2F6-8D5621D4B2A8}" srcOrd="3" destOrd="0" presId="urn:microsoft.com/office/officeart/2018/2/layout/IconVerticalSolidList"/>
    <dgm:cxn modelId="{11BD8125-4383-C847-A1A7-D1712582038E}" type="presParOf" srcId="{C2366A25-B280-43D9-A453-281EDA5E660D}" destId="{CF185789-480C-4478-B826-88B07EF73DF5}" srcOrd="1" destOrd="0" presId="urn:microsoft.com/office/officeart/2018/2/layout/IconVerticalSolidList"/>
    <dgm:cxn modelId="{B7B7F400-862A-5B47-8B9F-D71FDAA58F26}" type="presParOf" srcId="{C2366A25-B280-43D9-A453-281EDA5E660D}" destId="{2FB908D2-1725-4C39-B82E-B4B6D49D61F5}" srcOrd="2" destOrd="0" presId="urn:microsoft.com/office/officeart/2018/2/layout/IconVerticalSolidList"/>
    <dgm:cxn modelId="{FBBB50F5-1F21-3847-82B0-4076406FF900}" type="presParOf" srcId="{2FB908D2-1725-4C39-B82E-B4B6D49D61F5}" destId="{EB774A9A-838B-4656-9C8C-5E4EAAFDE20B}" srcOrd="0" destOrd="0" presId="urn:microsoft.com/office/officeart/2018/2/layout/IconVerticalSolidList"/>
    <dgm:cxn modelId="{04E62B32-80EC-3C45-B253-080F013F83E2}" type="presParOf" srcId="{2FB908D2-1725-4C39-B82E-B4B6D49D61F5}" destId="{64096E66-D8D6-46D6-800B-C4780BF650CE}" srcOrd="1" destOrd="0" presId="urn:microsoft.com/office/officeart/2018/2/layout/IconVerticalSolidList"/>
    <dgm:cxn modelId="{83DF6BC4-FC0F-0645-95DF-359CFA73303A}" type="presParOf" srcId="{2FB908D2-1725-4C39-B82E-B4B6D49D61F5}" destId="{C8E7C866-0559-4921-A4AA-E49F974CA744}" srcOrd="2" destOrd="0" presId="urn:microsoft.com/office/officeart/2018/2/layout/IconVerticalSolidList"/>
    <dgm:cxn modelId="{60D4F233-C55A-2443-B796-4C6DDD51F8FD}" type="presParOf" srcId="{2FB908D2-1725-4C39-B82E-B4B6D49D61F5}" destId="{B7C0D75C-5A78-4648-9635-2F0BE333B626}" srcOrd="3" destOrd="0" presId="urn:microsoft.com/office/officeart/2018/2/layout/IconVerticalSolidList"/>
    <dgm:cxn modelId="{60D53B1F-FFB4-BA43-B799-B535C39B04C5}" type="presParOf" srcId="{C2366A25-B280-43D9-A453-281EDA5E660D}" destId="{32E1EFDE-1A28-4656-A20C-ADDE02BE9F40}" srcOrd="3" destOrd="0" presId="urn:microsoft.com/office/officeart/2018/2/layout/IconVerticalSolidList"/>
    <dgm:cxn modelId="{2F7094C0-4BE7-6149-8A7D-7DA12AD3A82F}" type="presParOf" srcId="{C2366A25-B280-43D9-A453-281EDA5E660D}" destId="{2401771B-1D58-4F18-B90E-671A7810C5C5}" srcOrd="4" destOrd="0" presId="urn:microsoft.com/office/officeart/2018/2/layout/IconVerticalSolidList"/>
    <dgm:cxn modelId="{2F5AA533-01F6-AF4A-B7F0-E29BFE9ED5E8}" type="presParOf" srcId="{2401771B-1D58-4F18-B90E-671A7810C5C5}" destId="{EB150697-F510-4E07-A136-C9A0DC205797}" srcOrd="0" destOrd="0" presId="urn:microsoft.com/office/officeart/2018/2/layout/IconVerticalSolidList"/>
    <dgm:cxn modelId="{F9A15B75-DF50-6F4C-8BC2-057CA26438C7}" type="presParOf" srcId="{2401771B-1D58-4F18-B90E-671A7810C5C5}" destId="{31DDB0BC-84F9-49EB-B792-FFA39206AB7D}" srcOrd="1" destOrd="0" presId="urn:microsoft.com/office/officeart/2018/2/layout/IconVerticalSolidList"/>
    <dgm:cxn modelId="{CB0012B8-9B1E-3A4C-8B1F-7D1F37816F2B}" type="presParOf" srcId="{2401771B-1D58-4F18-B90E-671A7810C5C5}" destId="{9F566FA7-2206-429D-B23B-7236781A2D83}" srcOrd="2" destOrd="0" presId="urn:microsoft.com/office/officeart/2018/2/layout/IconVerticalSolidList"/>
    <dgm:cxn modelId="{BA195A22-BBF4-3747-81A4-F230045335BC}" type="presParOf" srcId="{2401771B-1D58-4F18-B90E-671A7810C5C5}" destId="{50B30EBF-DCB2-493D-A6D2-309152A3398A}" srcOrd="3" destOrd="0" presId="urn:microsoft.com/office/officeart/2018/2/layout/IconVerticalSolidList"/>
    <dgm:cxn modelId="{632ACC84-5BD5-9248-AFF3-28C56499183E}" type="presParOf" srcId="{C2366A25-B280-43D9-A453-281EDA5E660D}" destId="{FDDC0FFC-696C-4235-9699-1BA667ADFF92}" srcOrd="5" destOrd="0" presId="urn:microsoft.com/office/officeart/2018/2/layout/IconVerticalSolidList"/>
    <dgm:cxn modelId="{223257F4-80E0-DE43-82CA-7CA3A916B0B7}" type="presParOf" srcId="{C2366A25-B280-43D9-A453-281EDA5E660D}" destId="{ADF104A3-8F3B-4330-B0A6-3D38B5B36C90}" srcOrd="6" destOrd="0" presId="urn:microsoft.com/office/officeart/2018/2/layout/IconVerticalSolidList"/>
    <dgm:cxn modelId="{7A7D1DF9-D929-0741-8554-C2962B6BA378}" type="presParOf" srcId="{ADF104A3-8F3B-4330-B0A6-3D38B5B36C90}" destId="{0E48CB8C-DE98-4468-BFEE-6B14DBC59040}" srcOrd="0" destOrd="0" presId="urn:microsoft.com/office/officeart/2018/2/layout/IconVerticalSolidList"/>
    <dgm:cxn modelId="{3D0D45AB-D93F-694F-8DBE-538B9695936E}" type="presParOf" srcId="{ADF104A3-8F3B-4330-B0A6-3D38B5B36C90}" destId="{F961105D-BD93-4BCD-9F3F-671C661F4D80}" srcOrd="1" destOrd="0" presId="urn:microsoft.com/office/officeart/2018/2/layout/IconVerticalSolidList"/>
    <dgm:cxn modelId="{86116BFD-EDF4-EC49-814A-BB46712E910D}" type="presParOf" srcId="{ADF104A3-8F3B-4330-B0A6-3D38B5B36C90}" destId="{C1A2107E-7224-47C1-B167-10336BD9792A}" srcOrd="2" destOrd="0" presId="urn:microsoft.com/office/officeart/2018/2/layout/IconVerticalSolidList"/>
    <dgm:cxn modelId="{A6649B88-8409-604D-9307-C0C7065D4802}" type="presParOf" srcId="{ADF104A3-8F3B-4330-B0A6-3D38B5B36C90}" destId="{8E2D7B31-F412-42BB-B3B0-2E0FEF80A259}" srcOrd="3" destOrd="0" presId="urn:microsoft.com/office/officeart/2018/2/layout/IconVerticalSolidList"/>
    <dgm:cxn modelId="{A0CB302E-8C63-9F48-B27F-3C6687525246}" type="presParOf" srcId="{C2366A25-B280-43D9-A453-281EDA5E660D}" destId="{35A0DB5C-9648-44AB-A5FE-54A47803EC3D}" srcOrd="7" destOrd="0" presId="urn:microsoft.com/office/officeart/2018/2/layout/IconVerticalSolidList"/>
    <dgm:cxn modelId="{08A836CB-2885-CD44-A7B3-C0CF126701DC}" type="presParOf" srcId="{C2366A25-B280-43D9-A453-281EDA5E660D}" destId="{371E5969-3539-4661-B7D4-A6F51502CA28}" srcOrd="8" destOrd="0" presId="urn:microsoft.com/office/officeart/2018/2/layout/IconVerticalSolidList"/>
    <dgm:cxn modelId="{073A5B4C-C688-8044-B2A9-B97AF6516FC1}" type="presParOf" srcId="{371E5969-3539-4661-B7D4-A6F51502CA28}" destId="{2AC2CCD5-8B4C-4E9D-ABC3-83256A97FC66}" srcOrd="0" destOrd="0" presId="urn:microsoft.com/office/officeart/2018/2/layout/IconVerticalSolidList"/>
    <dgm:cxn modelId="{9AE58D52-1973-9A4B-8455-C48A206E1054}" type="presParOf" srcId="{371E5969-3539-4661-B7D4-A6F51502CA28}" destId="{5AC74DA4-DE13-4302-8C89-74F6279CE09D}" srcOrd="1" destOrd="0" presId="urn:microsoft.com/office/officeart/2018/2/layout/IconVerticalSolidList"/>
    <dgm:cxn modelId="{925DFD31-3562-6543-AD48-6D176A81976F}" type="presParOf" srcId="{371E5969-3539-4661-B7D4-A6F51502CA28}" destId="{CA657F50-659B-48BA-9A91-C49012ABA5E7}" srcOrd="2" destOrd="0" presId="urn:microsoft.com/office/officeart/2018/2/layout/IconVerticalSolidList"/>
    <dgm:cxn modelId="{60B926C7-7182-514F-81E6-B753E363F33A}" type="presParOf" srcId="{371E5969-3539-4661-B7D4-A6F51502CA28}" destId="{59C5FCEF-037D-433E-B6FD-CED58563BD57}" srcOrd="3" destOrd="0" presId="urn:microsoft.com/office/officeart/2018/2/layout/IconVerticalSolidList"/>
    <dgm:cxn modelId="{D7F1FC8F-1EB3-0342-8266-A8CDD2E1C15B}" type="presParOf" srcId="{C2366A25-B280-43D9-A453-281EDA5E660D}" destId="{0AFE7634-05D5-4599-84A5-1F9E2E3F33F6}" srcOrd="9" destOrd="0" presId="urn:microsoft.com/office/officeart/2018/2/layout/IconVerticalSolidList"/>
    <dgm:cxn modelId="{A2569B8B-6704-4045-AC5B-AB854CE06985}" type="presParOf" srcId="{C2366A25-B280-43D9-A453-281EDA5E660D}" destId="{226C2C7F-6A34-47B0-AF7B-4A36483A983F}" srcOrd="10" destOrd="0" presId="urn:microsoft.com/office/officeart/2018/2/layout/IconVerticalSolidList"/>
    <dgm:cxn modelId="{D2247CB7-2893-7D4A-9F29-F72327A483C9}" type="presParOf" srcId="{226C2C7F-6A34-47B0-AF7B-4A36483A983F}" destId="{C377C660-1664-4A6B-A17D-CF47B57196CA}" srcOrd="0" destOrd="0" presId="urn:microsoft.com/office/officeart/2018/2/layout/IconVerticalSolidList"/>
    <dgm:cxn modelId="{08DA4F05-8A4E-5B4B-8248-06AB7D5CC091}" type="presParOf" srcId="{226C2C7F-6A34-47B0-AF7B-4A36483A983F}" destId="{6FEB733F-B778-4C7B-917A-F276BE33B881}" srcOrd="1" destOrd="0" presId="urn:microsoft.com/office/officeart/2018/2/layout/IconVerticalSolidList"/>
    <dgm:cxn modelId="{DCF83B26-4B55-9442-8821-51A480A5234B}" type="presParOf" srcId="{226C2C7F-6A34-47B0-AF7B-4A36483A983F}" destId="{D1726EF7-4DB6-43C2-A2BC-C4385A98E77F}" srcOrd="2" destOrd="0" presId="urn:microsoft.com/office/officeart/2018/2/layout/IconVerticalSolidList"/>
    <dgm:cxn modelId="{A81CFB47-8BE4-BC48-ABE2-E68AA5CE04DF}" type="presParOf" srcId="{226C2C7F-6A34-47B0-AF7B-4A36483A983F}" destId="{FAF43E2A-A995-4DD4-B45A-25014E66AD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FAFBFE4-66E7-46F1-9783-5FED89043DC3}"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23523340-271A-4484-8827-985CDC5746F1}">
      <dgm:prSet/>
      <dgm:spPr/>
      <dgm:t>
        <a:bodyPr/>
        <a:lstStyle/>
        <a:p>
          <a:r>
            <a:rPr lang="en-GB" b="0" dirty="0"/>
            <a:t>Public Mental Health: Population approach to mental health to sustainably reduce mental disorder and promote mental wellbeing by improving coverage of effective interventions to treat mental disorder, prevent associated impacts, prevent mental disorder and promote mental wellbeing </a:t>
          </a:r>
          <a:r>
            <a:rPr lang="en-GB" b="0" dirty="0">
              <a:highlight>
                <a:srgbClr val="FFFF00"/>
              </a:highlight>
            </a:rPr>
            <a:t> </a:t>
          </a:r>
          <a:endParaRPr lang="en-US" b="0" dirty="0">
            <a:highlight>
              <a:srgbClr val="FFFF00"/>
            </a:highlight>
          </a:endParaRPr>
        </a:p>
      </dgm:t>
    </dgm:pt>
    <dgm:pt modelId="{90185F23-2FBD-47F8-8046-4FF4A1759FB4}" type="parTrans" cxnId="{67378406-A3A2-4B53-81B2-E0145BE7E44D}">
      <dgm:prSet/>
      <dgm:spPr/>
      <dgm:t>
        <a:bodyPr/>
        <a:lstStyle/>
        <a:p>
          <a:endParaRPr lang="en-US" b="0"/>
        </a:p>
      </dgm:t>
    </dgm:pt>
    <dgm:pt modelId="{FE57D2A3-83C6-4F49-B1F6-F37AA6D283C3}" type="sibTrans" cxnId="{67378406-A3A2-4B53-81B2-E0145BE7E44D}">
      <dgm:prSet/>
      <dgm:spPr/>
      <dgm:t>
        <a:bodyPr/>
        <a:lstStyle/>
        <a:p>
          <a:endParaRPr lang="en-US" b="0"/>
        </a:p>
      </dgm:t>
    </dgm:pt>
    <dgm:pt modelId="{310D6DBC-90BD-4966-9C08-2E201A270886}">
      <dgm:prSet/>
      <dgm:spPr/>
      <dgm:t>
        <a:bodyPr/>
        <a:lstStyle/>
        <a:p>
          <a:r>
            <a:rPr lang="nb-NO" b="0" dirty="0"/>
            <a:t>Child, Adolescent &amp; Youth Mental Health: Improving coverage of public mental health intervention including for higher risk groups such as those with learning disability and refugees</a:t>
          </a:r>
          <a:r>
            <a:rPr lang="en-US" b="0" dirty="0"/>
            <a:t> </a:t>
          </a:r>
        </a:p>
      </dgm:t>
    </dgm:pt>
    <dgm:pt modelId="{6497EF70-B9F0-4305-A1A1-458B909D7E31}" type="parTrans" cxnId="{C61489AE-E653-4A8C-91FB-BB8880856234}">
      <dgm:prSet/>
      <dgm:spPr/>
      <dgm:t>
        <a:bodyPr/>
        <a:lstStyle/>
        <a:p>
          <a:endParaRPr lang="en-US" b="0"/>
        </a:p>
      </dgm:t>
    </dgm:pt>
    <dgm:pt modelId="{68553E83-946F-4C44-9F4E-5029C55E47B9}" type="sibTrans" cxnId="{C61489AE-E653-4A8C-91FB-BB8880856234}">
      <dgm:prSet/>
      <dgm:spPr/>
      <dgm:t>
        <a:bodyPr/>
        <a:lstStyle/>
        <a:p>
          <a:endParaRPr lang="en-US" b="0"/>
        </a:p>
      </dgm:t>
    </dgm:pt>
    <dgm:pt modelId="{2A6EF612-5758-45A7-9658-CF22F4053BC2}">
      <dgm:prSet/>
      <dgm:spPr/>
      <dgm:t>
        <a:bodyPr/>
        <a:lstStyle/>
        <a:p>
          <a:r>
            <a:rPr lang="nb-NO" b="0" dirty="0"/>
            <a:t>Addressing co-morbidity in mental health: Training, capacity building and engagement with other health professionals</a:t>
          </a:r>
          <a:endParaRPr lang="en-US" b="0" dirty="0"/>
        </a:p>
      </dgm:t>
    </dgm:pt>
    <dgm:pt modelId="{CDFD8A38-524E-457E-AF0F-3AA574ADBFF4}" type="parTrans" cxnId="{512D8F9C-1826-4FB0-BE6C-451A9B697694}">
      <dgm:prSet/>
      <dgm:spPr/>
      <dgm:t>
        <a:bodyPr/>
        <a:lstStyle/>
        <a:p>
          <a:endParaRPr lang="en-US" b="0"/>
        </a:p>
      </dgm:t>
    </dgm:pt>
    <dgm:pt modelId="{0C012D0F-D27B-441B-B3CB-3BCC2D51AF4A}" type="sibTrans" cxnId="{512D8F9C-1826-4FB0-BE6C-451A9B697694}">
      <dgm:prSet/>
      <dgm:spPr/>
      <dgm:t>
        <a:bodyPr/>
        <a:lstStyle/>
        <a:p>
          <a:endParaRPr lang="en-US" b="0"/>
        </a:p>
      </dgm:t>
    </dgm:pt>
    <dgm:pt modelId="{B167546D-C292-4067-A338-E2CD47091350}">
      <dgm:prSet/>
      <dgm:spPr/>
      <dgm:t>
        <a:bodyPr/>
        <a:lstStyle/>
        <a:p>
          <a:r>
            <a:rPr lang="en-US" b="0" dirty="0"/>
            <a:t>Capacity building with special focus on medical students, young psychiatrists &amp; allied professionals including training and policies in global mental health and public mental health </a:t>
          </a:r>
        </a:p>
      </dgm:t>
    </dgm:pt>
    <dgm:pt modelId="{E3DDC650-B87A-41ED-BE2E-7308882BE456}" type="parTrans" cxnId="{797C024E-8DDB-4D6A-99D6-4B9B835F9D93}">
      <dgm:prSet/>
      <dgm:spPr/>
      <dgm:t>
        <a:bodyPr/>
        <a:lstStyle/>
        <a:p>
          <a:endParaRPr lang="en-US" b="0"/>
        </a:p>
      </dgm:t>
    </dgm:pt>
    <dgm:pt modelId="{55FF9EEC-CC5E-4E53-A6FD-9EED3D119BB0}" type="sibTrans" cxnId="{797C024E-8DDB-4D6A-99D6-4B9B835F9D93}">
      <dgm:prSet/>
      <dgm:spPr/>
      <dgm:t>
        <a:bodyPr/>
        <a:lstStyle/>
        <a:p>
          <a:endParaRPr lang="en-US" b="0"/>
        </a:p>
      </dgm:t>
    </dgm:pt>
    <dgm:pt modelId="{3557BFCE-BBCC-4E57-B164-61D58A122E42}">
      <dgm:prSet/>
      <dgm:spPr/>
      <dgm:t>
        <a:bodyPr/>
        <a:lstStyle/>
        <a:p>
          <a:r>
            <a:rPr lang="nb-NO" b="0" dirty="0"/>
            <a:t>Developing partnerships for joint collaborative work and  strengthening partnerships with mental health and other organisations </a:t>
          </a:r>
          <a:endParaRPr lang="en-US" b="0" dirty="0"/>
        </a:p>
      </dgm:t>
    </dgm:pt>
    <dgm:pt modelId="{63AFE213-AB86-4FFF-B6E2-B48AB29F2713}" type="parTrans" cxnId="{2CDDB1FA-C2C1-4F24-85AB-47018AE9B495}">
      <dgm:prSet/>
      <dgm:spPr/>
      <dgm:t>
        <a:bodyPr/>
        <a:lstStyle/>
        <a:p>
          <a:endParaRPr lang="en-US" b="0"/>
        </a:p>
      </dgm:t>
    </dgm:pt>
    <dgm:pt modelId="{108A29FD-1B38-4C28-ADA5-EB40FA401408}" type="sibTrans" cxnId="{2CDDB1FA-C2C1-4F24-85AB-47018AE9B495}">
      <dgm:prSet/>
      <dgm:spPr/>
      <dgm:t>
        <a:bodyPr/>
        <a:lstStyle/>
        <a:p>
          <a:endParaRPr lang="en-US" b="0"/>
        </a:p>
      </dgm:t>
    </dgm:pt>
    <dgm:pt modelId="{9FE5A240-A3F4-453C-9315-9B91D15209FB}">
      <dgm:prSet/>
      <dgm:spPr/>
      <dgm:t>
        <a:bodyPr/>
        <a:lstStyle/>
        <a:p>
          <a:r>
            <a:rPr lang="nb-NO" b="0" dirty="0"/>
            <a:t>Continuation and completion of previous Action Plans</a:t>
          </a:r>
          <a:endParaRPr lang="en-US" b="0" dirty="0"/>
        </a:p>
      </dgm:t>
    </dgm:pt>
    <dgm:pt modelId="{DEF782F2-F4EC-4A8E-B16D-2746F17EB5ED}" type="parTrans" cxnId="{6C22801D-E33D-4B66-BAD8-E36A67FD4787}">
      <dgm:prSet/>
      <dgm:spPr/>
      <dgm:t>
        <a:bodyPr/>
        <a:lstStyle/>
        <a:p>
          <a:endParaRPr lang="en-US" b="0"/>
        </a:p>
      </dgm:t>
    </dgm:pt>
    <dgm:pt modelId="{D4C6A017-47CA-4C01-873A-16C1DF929809}" type="sibTrans" cxnId="{6C22801D-E33D-4B66-BAD8-E36A67FD4787}">
      <dgm:prSet/>
      <dgm:spPr/>
      <dgm:t>
        <a:bodyPr/>
        <a:lstStyle/>
        <a:p>
          <a:endParaRPr lang="en-US" b="0"/>
        </a:p>
      </dgm:t>
    </dgm:pt>
    <dgm:pt modelId="{E90EB811-5A7C-A64F-A0AD-AAA9DCA20EDE}" type="pres">
      <dgm:prSet presAssocID="{DFAFBFE4-66E7-46F1-9783-5FED89043DC3}" presName="vert0" presStyleCnt="0">
        <dgm:presLayoutVars>
          <dgm:dir/>
          <dgm:animOne val="branch"/>
          <dgm:animLvl val="lvl"/>
        </dgm:presLayoutVars>
      </dgm:prSet>
      <dgm:spPr/>
    </dgm:pt>
    <dgm:pt modelId="{CD57F515-E19E-944B-9594-03CA7FA1EF0E}" type="pres">
      <dgm:prSet presAssocID="{23523340-271A-4484-8827-985CDC5746F1}" presName="thickLine" presStyleLbl="alignNode1" presStyleIdx="0" presStyleCnt="6"/>
      <dgm:spPr/>
    </dgm:pt>
    <dgm:pt modelId="{DF1AE217-5153-EF49-9D48-51E47B4F1625}" type="pres">
      <dgm:prSet presAssocID="{23523340-271A-4484-8827-985CDC5746F1}" presName="horz1" presStyleCnt="0"/>
      <dgm:spPr/>
    </dgm:pt>
    <dgm:pt modelId="{A0DE8BA2-D188-7249-9B05-69D90B4D951A}" type="pres">
      <dgm:prSet presAssocID="{23523340-271A-4484-8827-985CDC5746F1}" presName="tx1" presStyleLbl="revTx" presStyleIdx="0" presStyleCnt="6"/>
      <dgm:spPr/>
    </dgm:pt>
    <dgm:pt modelId="{F0959FC6-FA7E-3A46-9A70-23E90409B376}" type="pres">
      <dgm:prSet presAssocID="{23523340-271A-4484-8827-985CDC5746F1}" presName="vert1" presStyleCnt="0"/>
      <dgm:spPr/>
    </dgm:pt>
    <dgm:pt modelId="{465F9A29-B450-AE42-AC42-9D7AC62579CD}" type="pres">
      <dgm:prSet presAssocID="{310D6DBC-90BD-4966-9C08-2E201A270886}" presName="thickLine" presStyleLbl="alignNode1" presStyleIdx="1" presStyleCnt="6"/>
      <dgm:spPr/>
    </dgm:pt>
    <dgm:pt modelId="{9E7E7953-6A90-8247-A082-F83650E81349}" type="pres">
      <dgm:prSet presAssocID="{310D6DBC-90BD-4966-9C08-2E201A270886}" presName="horz1" presStyleCnt="0"/>
      <dgm:spPr/>
    </dgm:pt>
    <dgm:pt modelId="{D388FA6E-0C1E-1D4D-A3A9-30E6098025A0}" type="pres">
      <dgm:prSet presAssocID="{310D6DBC-90BD-4966-9C08-2E201A270886}" presName="tx1" presStyleLbl="revTx" presStyleIdx="1" presStyleCnt="6"/>
      <dgm:spPr/>
    </dgm:pt>
    <dgm:pt modelId="{DC980036-705B-B841-891B-C5B94E3D8EB4}" type="pres">
      <dgm:prSet presAssocID="{310D6DBC-90BD-4966-9C08-2E201A270886}" presName="vert1" presStyleCnt="0"/>
      <dgm:spPr/>
    </dgm:pt>
    <dgm:pt modelId="{42BE9DF5-7F57-3744-A0C9-453C0032DCEF}" type="pres">
      <dgm:prSet presAssocID="{2A6EF612-5758-45A7-9658-CF22F4053BC2}" presName="thickLine" presStyleLbl="alignNode1" presStyleIdx="2" presStyleCnt="6"/>
      <dgm:spPr/>
    </dgm:pt>
    <dgm:pt modelId="{C184CC18-28C9-8740-BECD-BD060F2ECAC3}" type="pres">
      <dgm:prSet presAssocID="{2A6EF612-5758-45A7-9658-CF22F4053BC2}" presName="horz1" presStyleCnt="0"/>
      <dgm:spPr/>
    </dgm:pt>
    <dgm:pt modelId="{8BAD71EF-3A80-114D-A2D5-D6B4A3FCDE1C}" type="pres">
      <dgm:prSet presAssocID="{2A6EF612-5758-45A7-9658-CF22F4053BC2}" presName="tx1" presStyleLbl="revTx" presStyleIdx="2" presStyleCnt="6"/>
      <dgm:spPr/>
    </dgm:pt>
    <dgm:pt modelId="{ECCAB528-86BF-A94B-BD1A-CE623A0C6620}" type="pres">
      <dgm:prSet presAssocID="{2A6EF612-5758-45A7-9658-CF22F4053BC2}" presName="vert1" presStyleCnt="0"/>
      <dgm:spPr/>
    </dgm:pt>
    <dgm:pt modelId="{68661D0E-51AA-AC42-AE89-44445FB94A3B}" type="pres">
      <dgm:prSet presAssocID="{B167546D-C292-4067-A338-E2CD47091350}" presName="thickLine" presStyleLbl="alignNode1" presStyleIdx="3" presStyleCnt="6"/>
      <dgm:spPr/>
    </dgm:pt>
    <dgm:pt modelId="{0381FAA3-CBA5-864E-9044-1B999032A92C}" type="pres">
      <dgm:prSet presAssocID="{B167546D-C292-4067-A338-E2CD47091350}" presName="horz1" presStyleCnt="0"/>
      <dgm:spPr/>
    </dgm:pt>
    <dgm:pt modelId="{83EF458E-7629-744F-AE87-0D6F3B2ACD6D}" type="pres">
      <dgm:prSet presAssocID="{B167546D-C292-4067-A338-E2CD47091350}" presName="tx1" presStyleLbl="revTx" presStyleIdx="3" presStyleCnt="6"/>
      <dgm:spPr/>
    </dgm:pt>
    <dgm:pt modelId="{D4AE70B5-BC9C-4841-9037-14BAAF42D4B4}" type="pres">
      <dgm:prSet presAssocID="{B167546D-C292-4067-A338-E2CD47091350}" presName="vert1" presStyleCnt="0"/>
      <dgm:spPr/>
    </dgm:pt>
    <dgm:pt modelId="{2B4FB1AC-C1CB-6B4B-9B9E-A6579E2B47B6}" type="pres">
      <dgm:prSet presAssocID="{3557BFCE-BBCC-4E57-B164-61D58A122E42}" presName="thickLine" presStyleLbl="alignNode1" presStyleIdx="4" presStyleCnt="6"/>
      <dgm:spPr/>
    </dgm:pt>
    <dgm:pt modelId="{9E0107C8-B671-2F4E-9875-D3964BE6E4C8}" type="pres">
      <dgm:prSet presAssocID="{3557BFCE-BBCC-4E57-B164-61D58A122E42}" presName="horz1" presStyleCnt="0"/>
      <dgm:spPr/>
    </dgm:pt>
    <dgm:pt modelId="{C2424DA8-B140-4B49-A8E0-DD3E04461F54}" type="pres">
      <dgm:prSet presAssocID="{3557BFCE-BBCC-4E57-B164-61D58A122E42}" presName="tx1" presStyleLbl="revTx" presStyleIdx="4" presStyleCnt="6"/>
      <dgm:spPr/>
    </dgm:pt>
    <dgm:pt modelId="{C9570075-B6CE-B842-B747-C54F14172028}" type="pres">
      <dgm:prSet presAssocID="{3557BFCE-BBCC-4E57-B164-61D58A122E42}" presName="vert1" presStyleCnt="0"/>
      <dgm:spPr/>
    </dgm:pt>
    <dgm:pt modelId="{BB23747F-BDF3-EB4C-A4B5-4FCD0AFCE888}" type="pres">
      <dgm:prSet presAssocID="{9FE5A240-A3F4-453C-9315-9B91D15209FB}" presName="thickLine" presStyleLbl="alignNode1" presStyleIdx="5" presStyleCnt="6"/>
      <dgm:spPr/>
    </dgm:pt>
    <dgm:pt modelId="{73188742-4319-4A46-A3EF-079C8C8F8455}" type="pres">
      <dgm:prSet presAssocID="{9FE5A240-A3F4-453C-9315-9B91D15209FB}" presName="horz1" presStyleCnt="0"/>
      <dgm:spPr/>
    </dgm:pt>
    <dgm:pt modelId="{0BC0F66D-4A42-4043-ADB1-2DEE692691B5}" type="pres">
      <dgm:prSet presAssocID="{9FE5A240-A3F4-453C-9315-9B91D15209FB}" presName="tx1" presStyleLbl="revTx" presStyleIdx="5" presStyleCnt="6"/>
      <dgm:spPr/>
    </dgm:pt>
    <dgm:pt modelId="{C4D6F415-D3F7-954F-8927-AFA1970B766E}" type="pres">
      <dgm:prSet presAssocID="{9FE5A240-A3F4-453C-9315-9B91D15209FB}" presName="vert1" presStyleCnt="0"/>
      <dgm:spPr/>
    </dgm:pt>
  </dgm:ptLst>
  <dgm:cxnLst>
    <dgm:cxn modelId="{67378406-A3A2-4B53-81B2-E0145BE7E44D}" srcId="{DFAFBFE4-66E7-46F1-9783-5FED89043DC3}" destId="{23523340-271A-4484-8827-985CDC5746F1}" srcOrd="0" destOrd="0" parTransId="{90185F23-2FBD-47F8-8046-4FF4A1759FB4}" sibTransId="{FE57D2A3-83C6-4F49-B1F6-F37AA6D283C3}"/>
    <dgm:cxn modelId="{6C22801D-E33D-4B66-BAD8-E36A67FD4787}" srcId="{DFAFBFE4-66E7-46F1-9783-5FED89043DC3}" destId="{9FE5A240-A3F4-453C-9315-9B91D15209FB}" srcOrd="5" destOrd="0" parTransId="{DEF782F2-F4EC-4A8E-B16D-2746F17EB5ED}" sibTransId="{D4C6A017-47CA-4C01-873A-16C1DF929809}"/>
    <dgm:cxn modelId="{DC0CF23E-91DE-4A45-9EC2-0D57106D539A}" type="presOf" srcId="{9FE5A240-A3F4-453C-9315-9B91D15209FB}" destId="{0BC0F66D-4A42-4043-ADB1-2DEE692691B5}" srcOrd="0" destOrd="0" presId="urn:microsoft.com/office/officeart/2008/layout/LinedList"/>
    <dgm:cxn modelId="{C9BF3348-5880-2545-A4EB-6B1F108A96A3}" type="presOf" srcId="{DFAFBFE4-66E7-46F1-9783-5FED89043DC3}" destId="{E90EB811-5A7C-A64F-A0AD-AAA9DCA20EDE}" srcOrd="0" destOrd="0" presId="urn:microsoft.com/office/officeart/2008/layout/LinedList"/>
    <dgm:cxn modelId="{797C024E-8DDB-4D6A-99D6-4B9B835F9D93}" srcId="{DFAFBFE4-66E7-46F1-9783-5FED89043DC3}" destId="{B167546D-C292-4067-A338-E2CD47091350}" srcOrd="3" destOrd="0" parTransId="{E3DDC650-B87A-41ED-BE2E-7308882BE456}" sibTransId="{55FF9EEC-CC5E-4E53-A6FD-9EED3D119BB0}"/>
    <dgm:cxn modelId="{8E73D158-BFA8-7845-80A6-57D55FD91CE7}" type="presOf" srcId="{2A6EF612-5758-45A7-9658-CF22F4053BC2}" destId="{8BAD71EF-3A80-114D-A2D5-D6B4A3FCDE1C}" srcOrd="0" destOrd="0" presId="urn:microsoft.com/office/officeart/2008/layout/LinedList"/>
    <dgm:cxn modelId="{AB80575E-8D9F-9E45-A79A-F190F17AB411}" type="presOf" srcId="{B167546D-C292-4067-A338-E2CD47091350}" destId="{83EF458E-7629-744F-AE87-0D6F3B2ACD6D}" srcOrd="0" destOrd="0" presId="urn:microsoft.com/office/officeart/2008/layout/LinedList"/>
    <dgm:cxn modelId="{6633CC74-A55A-3746-AC90-6DD9C9CEA1E6}" type="presOf" srcId="{3557BFCE-BBCC-4E57-B164-61D58A122E42}" destId="{C2424DA8-B140-4B49-A8E0-DD3E04461F54}" srcOrd="0" destOrd="0" presId="urn:microsoft.com/office/officeart/2008/layout/LinedList"/>
    <dgm:cxn modelId="{512D8F9C-1826-4FB0-BE6C-451A9B697694}" srcId="{DFAFBFE4-66E7-46F1-9783-5FED89043DC3}" destId="{2A6EF612-5758-45A7-9658-CF22F4053BC2}" srcOrd="2" destOrd="0" parTransId="{CDFD8A38-524E-457E-AF0F-3AA574ADBFF4}" sibTransId="{0C012D0F-D27B-441B-B3CB-3BCC2D51AF4A}"/>
    <dgm:cxn modelId="{C61489AE-E653-4A8C-91FB-BB8880856234}" srcId="{DFAFBFE4-66E7-46F1-9783-5FED89043DC3}" destId="{310D6DBC-90BD-4966-9C08-2E201A270886}" srcOrd="1" destOrd="0" parTransId="{6497EF70-B9F0-4305-A1A1-458B909D7E31}" sibTransId="{68553E83-946F-4C44-9F4E-5029C55E47B9}"/>
    <dgm:cxn modelId="{D1AF85B9-A7B7-804B-8EC2-9F9787DA53B7}" type="presOf" srcId="{23523340-271A-4484-8827-985CDC5746F1}" destId="{A0DE8BA2-D188-7249-9B05-69D90B4D951A}" srcOrd="0" destOrd="0" presId="urn:microsoft.com/office/officeart/2008/layout/LinedList"/>
    <dgm:cxn modelId="{F9F65CE9-3C63-094C-BF4A-63732449EBF4}" type="presOf" srcId="{310D6DBC-90BD-4966-9C08-2E201A270886}" destId="{D388FA6E-0C1E-1D4D-A3A9-30E6098025A0}" srcOrd="0" destOrd="0" presId="urn:microsoft.com/office/officeart/2008/layout/LinedList"/>
    <dgm:cxn modelId="{2CDDB1FA-C2C1-4F24-85AB-47018AE9B495}" srcId="{DFAFBFE4-66E7-46F1-9783-5FED89043DC3}" destId="{3557BFCE-BBCC-4E57-B164-61D58A122E42}" srcOrd="4" destOrd="0" parTransId="{63AFE213-AB86-4FFF-B6E2-B48AB29F2713}" sibTransId="{108A29FD-1B38-4C28-ADA5-EB40FA401408}"/>
    <dgm:cxn modelId="{A5E79D0B-BCCD-734B-A9E5-102CFE1A493F}" type="presParOf" srcId="{E90EB811-5A7C-A64F-A0AD-AAA9DCA20EDE}" destId="{CD57F515-E19E-944B-9594-03CA7FA1EF0E}" srcOrd="0" destOrd="0" presId="urn:microsoft.com/office/officeart/2008/layout/LinedList"/>
    <dgm:cxn modelId="{0C49220B-2685-D549-A0D3-95905AB4260B}" type="presParOf" srcId="{E90EB811-5A7C-A64F-A0AD-AAA9DCA20EDE}" destId="{DF1AE217-5153-EF49-9D48-51E47B4F1625}" srcOrd="1" destOrd="0" presId="urn:microsoft.com/office/officeart/2008/layout/LinedList"/>
    <dgm:cxn modelId="{13AF115D-02FC-8449-935C-B12A2FACFF03}" type="presParOf" srcId="{DF1AE217-5153-EF49-9D48-51E47B4F1625}" destId="{A0DE8BA2-D188-7249-9B05-69D90B4D951A}" srcOrd="0" destOrd="0" presId="urn:microsoft.com/office/officeart/2008/layout/LinedList"/>
    <dgm:cxn modelId="{7E3F8F22-A931-384E-B803-E7799AA5AD1E}" type="presParOf" srcId="{DF1AE217-5153-EF49-9D48-51E47B4F1625}" destId="{F0959FC6-FA7E-3A46-9A70-23E90409B376}" srcOrd="1" destOrd="0" presId="urn:microsoft.com/office/officeart/2008/layout/LinedList"/>
    <dgm:cxn modelId="{FC9CB419-9017-1E4D-B92B-1BCA6A86A93F}" type="presParOf" srcId="{E90EB811-5A7C-A64F-A0AD-AAA9DCA20EDE}" destId="{465F9A29-B450-AE42-AC42-9D7AC62579CD}" srcOrd="2" destOrd="0" presId="urn:microsoft.com/office/officeart/2008/layout/LinedList"/>
    <dgm:cxn modelId="{74468B52-A4D2-1545-BD7E-2A29E291E297}" type="presParOf" srcId="{E90EB811-5A7C-A64F-A0AD-AAA9DCA20EDE}" destId="{9E7E7953-6A90-8247-A082-F83650E81349}" srcOrd="3" destOrd="0" presId="urn:microsoft.com/office/officeart/2008/layout/LinedList"/>
    <dgm:cxn modelId="{962B2153-6196-BF42-9F60-C310F50FDE51}" type="presParOf" srcId="{9E7E7953-6A90-8247-A082-F83650E81349}" destId="{D388FA6E-0C1E-1D4D-A3A9-30E6098025A0}" srcOrd="0" destOrd="0" presId="urn:microsoft.com/office/officeart/2008/layout/LinedList"/>
    <dgm:cxn modelId="{5888287D-DE25-FA46-A18A-D43FACC1E8E5}" type="presParOf" srcId="{9E7E7953-6A90-8247-A082-F83650E81349}" destId="{DC980036-705B-B841-891B-C5B94E3D8EB4}" srcOrd="1" destOrd="0" presId="urn:microsoft.com/office/officeart/2008/layout/LinedList"/>
    <dgm:cxn modelId="{31BE6F80-D873-D946-B885-0AFFD2D6DF65}" type="presParOf" srcId="{E90EB811-5A7C-A64F-A0AD-AAA9DCA20EDE}" destId="{42BE9DF5-7F57-3744-A0C9-453C0032DCEF}" srcOrd="4" destOrd="0" presId="urn:microsoft.com/office/officeart/2008/layout/LinedList"/>
    <dgm:cxn modelId="{37AF7987-61D9-7D44-AB14-01C7DC7CF6BA}" type="presParOf" srcId="{E90EB811-5A7C-A64F-A0AD-AAA9DCA20EDE}" destId="{C184CC18-28C9-8740-BECD-BD060F2ECAC3}" srcOrd="5" destOrd="0" presId="urn:microsoft.com/office/officeart/2008/layout/LinedList"/>
    <dgm:cxn modelId="{8FE95288-034C-404D-B168-53482998C2E3}" type="presParOf" srcId="{C184CC18-28C9-8740-BECD-BD060F2ECAC3}" destId="{8BAD71EF-3A80-114D-A2D5-D6B4A3FCDE1C}" srcOrd="0" destOrd="0" presId="urn:microsoft.com/office/officeart/2008/layout/LinedList"/>
    <dgm:cxn modelId="{5886B2D3-D24C-D347-9CA8-792D72C90D1C}" type="presParOf" srcId="{C184CC18-28C9-8740-BECD-BD060F2ECAC3}" destId="{ECCAB528-86BF-A94B-BD1A-CE623A0C6620}" srcOrd="1" destOrd="0" presId="urn:microsoft.com/office/officeart/2008/layout/LinedList"/>
    <dgm:cxn modelId="{BB4596CF-7141-5241-9AF0-0CFD77B46913}" type="presParOf" srcId="{E90EB811-5A7C-A64F-A0AD-AAA9DCA20EDE}" destId="{68661D0E-51AA-AC42-AE89-44445FB94A3B}" srcOrd="6" destOrd="0" presId="urn:microsoft.com/office/officeart/2008/layout/LinedList"/>
    <dgm:cxn modelId="{0B481ACE-DAF7-B049-83C8-A91D6A9D22E5}" type="presParOf" srcId="{E90EB811-5A7C-A64F-A0AD-AAA9DCA20EDE}" destId="{0381FAA3-CBA5-864E-9044-1B999032A92C}" srcOrd="7" destOrd="0" presId="urn:microsoft.com/office/officeart/2008/layout/LinedList"/>
    <dgm:cxn modelId="{0493C0EB-B19B-7A40-9723-CD97123D3673}" type="presParOf" srcId="{0381FAA3-CBA5-864E-9044-1B999032A92C}" destId="{83EF458E-7629-744F-AE87-0D6F3B2ACD6D}" srcOrd="0" destOrd="0" presId="urn:microsoft.com/office/officeart/2008/layout/LinedList"/>
    <dgm:cxn modelId="{3D9E98B7-902A-0A4E-A4D4-0DB21B781127}" type="presParOf" srcId="{0381FAA3-CBA5-864E-9044-1B999032A92C}" destId="{D4AE70B5-BC9C-4841-9037-14BAAF42D4B4}" srcOrd="1" destOrd="0" presId="urn:microsoft.com/office/officeart/2008/layout/LinedList"/>
    <dgm:cxn modelId="{8F916212-0632-AB40-B782-834291D5C8E9}" type="presParOf" srcId="{E90EB811-5A7C-A64F-A0AD-AAA9DCA20EDE}" destId="{2B4FB1AC-C1CB-6B4B-9B9E-A6579E2B47B6}" srcOrd="8" destOrd="0" presId="urn:microsoft.com/office/officeart/2008/layout/LinedList"/>
    <dgm:cxn modelId="{3D2BF8EF-FFF2-CB4B-922A-820D76A32886}" type="presParOf" srcId="{E90EB811-5A7C-A64F-A0AD-AAA9DCA20EDE}" destId="{9E0107C8-B671-2F4E-9875-D3964BE6E4C8}" srcOrd="9" destOrd="0" presId="urn:microsoft.com/office/officeart/2008/layout/LinedList"/>
    <dgm:cxn modelId="{443DC219-426E-9942-A1F7-6B4A42E295BB}" type="presParOf" srcId="{9E0107C8-B671-2F4E-9875-D3964BE6E4C8}" destId="{C2424DA8-B140-4B49-A8E0-DD3E04461F54}" srcOrd="0" destOrd="0" presId="urn:microsoft.com/office/officeart/2008/layout/LinedList"/>
    <dgm:cxn modelId="{06A423E1-853D-C34B-A0CD-CE320591EB04}" type="presParOf" srcId="{9E0107C8-B671-2F4E-9875-D3964BE6E4C8}" destId="{C9570075-B6CE-B842-B747-C54F14172028}" srcOrd="1" destOrd="0" presId="urn:microsoft.com/office/officeart/2008/layout/LinedList"/>
    <dgm:cxn modelId="{97823500-B2F9-7D43-B9FD-6847463E6B91}" type="presParOf" srcId="{E90EB811-5A7C-A64F-A0AD-AAA9DCA20EDE}" destId="{BB23747F-BDF3-EB4C-A4B5-4FCD0AFCE888}" srcOrd="10" destOrd="0" presId="urn:microsoft.com/office/officeart/2008/layout/LinedList"/>
    <dgm:cxn modelId="{8149F4E7-15A5-B746-9467-5425F627F364}" type="presParOf" srcId="{E90EB811-5A7C-A64F-A0AD-AAA9DCA20EDE}" destId="{73188742-4319-4A46-A3EF-079C8C8F8455}" srcOrd="11" destOrd="0" presId="urn:microsoft.com/office/officeart/2008/layout/LinedList"/>
    <dgm:cxn modelId="{30D3F949-AAF2-1046-8A1D-46A9A3A5C16E}" type="presParOf" srcId="{73188742-4319-4A46-A3EF-079C8C8F8455}" destId="{0BC0F66D-4A42-4043-ADB1-2DEE692691B5}" srcOrd="0" destOrd="0" presId="urn:microsoft.com/office/officeart/2008/layout/LinedList"/>
    <dgm:cxn modelId="{A0E544C1-560B-474E-9C6B-08B238655D3C}" type="presParOf" srcId="{73188742-4319-4A46-A3EF-079C8C8F8455}" destId="{C4D6F415-D3F7-954F-8927-AFA1970B76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EDFCB68-073C-4C98-8FFD-514D1704927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4B6D464-52A4-45E4-8C64-08194B924206}">
      <dgm:prSet custT="1"/>
      <dgm:spPr/>
      <dgm:t>
        <a:bodyPr/>
        <a:lstStyle/>
        <a:p>
          <a:pPr>
            <a:defRPr cap="all"/>
          </a:pPr>
          <a:r>
            <a:rPr lang="en-GB" sz="1100" b="1" dirty="0"/>
            <a:t>Working groups for individual work</a:t>
          </a:r>
          <a:endParaRPr lang="en-US" sz="1100" dirty="0"/>
        </a:p>
      </dgm:t>
    </dgm:pt>
    <dgm:pt modelId="{DF245061-3FA2-47A2-8F6F-140881867828}" type="parTrans" cxnId="{245EC45C-BD24-4CD9-9F99-3A056B63C40A}">
      <dgm:prSet/>
      <dgm:spPr/>
      <dgm:t>
        <a:bodyPr/>
        <a:lstStyle/>
        <a:p>
          <a:endParaRPr lang="en-US"/>
        </a:p>
      </dgm:t>
    </dgm:pt>
    <dgm:pt modelId="{1A3BFA12-D958-43BC-8A05-458BF2731308}" type="sibTrans" cxnId="{245EC45C-BD24-4CD9-9F99-3A056B63C40A}">
      <dgm:prSet/>
      <dgm:spPr/>
      <dgm:t>
        <a:bodyPr/>
        <a:lstStyle/>
        <a:p>
          <a:endParaRPr lang="en-US"/>
        </a:p>
      </dgm:t>
    </dgm:pt>
    <dgm:pt modelId="{EEB1AFCB-C030-4563-B08B-FAB03849CB72}">
      <dgm:prSet custT="1"/>
      <dgm:spPr/>
      <dgm:t>
        <a:bodyPr/>
        <a:lstStyle/>
        <a:p>
          <a:pPr>
            <a:defRPr cap="all"/>
          </a:pPr>
          <a:r>
            <a:rPr lang="en-GB" sz="1100" b="1"/>
            <a:t>Developing pilot projects</a:t>
          </a:r>
          <a:endParaRPr lang="en-US" sz="1100"/>
        </a:p>
      </dgm:t>
    </dgm:pt>
    <dgm:pt modelId="{C15C16A1-B9E9-4CCC-BA0B-25AC74A7C6BA}" type="parTrans" cxnId="{B3C01235-3864-4E9C-91DA-09093C86C5A8}">
      <dgm:prSet/>
      <dgm:spPr/>
      <dgm:t>
        <a:bodyPr/>
        <a:lstStyle/>
        <a:p>
          <a:endParaRPr lang="en-US"/>
        </a:p>
      </dgm:t>
    </dgm:pt>
    <dgm:pt modelId="{B0582E64-E014-48C9-8073-CF8B3B4346BC}" type="sibTrans" cxnId="{B3C01235-3864-4E9C-91DA-09093C86C5A8}">
      <dgm:prSet/>
      <dgm:spPr/>
      <dgm:t>
        <a:bodyPr/>
        <a:lstStyle/>
        <a:p>
          <a:endParaRPr lang="en-US"/>
        </a:p>
      </dgm:t>
    </dgm:pt>
    <dgm:pt modelId="{F05F119D-DC0D-4F40-8897-761FFF482A38}">
      <dgm:prSet custT="1"/>
      <dgm:spPr/>
      <dgm:t>
        <a:bodyPr/>
        <a:lstStyle/>
        <a:p>
          <a:pPr>
            <a:defRPr cap="all"/>
          </a:pPr>
          <a:r>
            <a:rPr lang="en-GB" sz="1100" b="1"/>
            <a:t>Developing guidelines and directions for future work</a:t>
          </a:r>
          <a:endParaRPr lang="en-US" sz="1100"/>
        </a:p>
      </dgm:t>
    </dgm:pt>
    <dgm:pt modelId="{D4778C4A-1AE9-4C0A-A049-1DC6F075B981}" type="parTrans" cxnId="{892FE161-862A-4672-A6BE-9B077E4FDB46}">
      <dgm:prSet/>
      <dgm:spPr/>
      <dgm:t>
        <a:bodyPr/>
        <a:lstStyle/>
        <a:p>
          <a:endParaRPr lang="en-US"/>
        </a:p>
      </dgm:t>
    </dgm:pt>
    <dgm:pt modelId="{417650E2-638F-495A-8488-3A07A3427656}" type="sibTrans" cxnId="{892FE161-862A-4672-A6BE-9B077E4FDB46}">
      <dgm:prSet/>
      <dgm:spPr/>
      <dgm:t>
        <a:bodyPr/>
        <a:lstStyle/>
        <a:p>
          <a:endParaRPr lang="en-US"/>
        </a:p>
      </dgm:t>
    </dgm:pt>
    <dgm:pt modelId="{13DE26EA-6776-4860-8173-80EA31719B55}">
      <dgm:prSet custT="1"/>
      <dgm:spPr/>
      <dgm:t>
        <a:bodyPr/>
        <a:lstStyle/>
        <a:p>
          <a:pPr>
            <a:defRPr cap="all"/>
          </a:pPr>
          <a:r>
            <a:rPr lang="en-GB" sz="1100" b="1"/>
            <a:t>Exploring financial &amp; workforce resources for the targeted plans</a:t>
          </a:r>
          <a:br>
            <a:rPr lang="en-GB" sz="1100" b="1"/>
          </a:br>
          <a:br>
            <a:rPr lang="en-GB" sz="1100" b="1"/>
          </a:br>
          <a:endParaRPr lang="en-US" sz="1100"/>
        </a:p>
      </dgm:t>
    </dgm:pt>
    <dgm:pt modelId="{9B613279-30CE-4B1E-8CFE-1467E50F1AAB}" type="parTrans" cxnId="{1FEF8BD2-05A4-428B-8633-4944C8FFEB43}">
      <dgm:prSet/>
      <dgm:spPr/>
      <dgm:t>
        <a:bodyPr/>
        <a:lstStyle/>
        <a:p>
          <a:endParaRPr lang="en-US"/>
        </a:p>
      </dgm:t>
    </dgm:pt>
    <dgm:pt modelId="{5296294F-19BE-4B05-9B0B-5CF2A0158B95}" type="sibTrans" cxnId="{1FEF8BD2-05A4-428B-8633-4944C8FFEB43}">
      <dgm:prSet/>
      <dgm:spPr/>
      <dgm:t>
        <a:bodyPr/>
        <a:lstStyle/>
        <a:p>
          <a:endParaRPr lang="en-US"/>
        </a:p>
      </dgm:t>
    </dgm:pt>
    <dgm:pt modelId="{6096A659-E33B-4545-848B-8F77CC9CFAE0}" type="pres">
      <dgm:prSet presAssocID="{8EDFCB68-073C-4C98-8FFD-514D1704927B}" presName="root" presStyleCnt="0">
        <dgm:presLayoutVars>
          <dgm:dir/>
          <dgm:resizeHandles val="exact"/>
        </dgm:presLayoutVars>
      </dgm:prSet>
      <dgm:spPr/>
    </dgm:pt>
    <dgm:pt modelId="{3546F800-DD95-4F25-8EBD-3184FF20A43F}" type="pres">
      <dgm:prSet presAssocID="{44B6D464-52A4-45E4-8C64-08194B924206}" presName="compNode" presStyleCnt="0"/>
      <dgm:spPr/>
    </dgm:pt>
    <dgm:pt modelId="{86A38B60-FA7F-4569-9461-4AD365C610F6}" type="pres">
      <dgm:prSet presAssocID="{44B6D464-52A4-45E4-8C64-08194B924206}" presName="iconBgRect" presStyleLbl="bgShp" presStyleIdx="0" presStyleCnt="4"/>
      <dgm:spPr/>
    </dgm:pt>
    <dgm:pt modelId="{BB1F449B-3A11-4F09-A897-D0522B0B8C2D}" type="pres">
      <dgm:prSet presAssocID="{44B6D464-52A4-45E4-8C64-08194B9242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E86D9AE8-6689-49BE-9E44-2E999D098A9A}" type="pres">
      <dgm:prSet presAssocID="{44B6D464-52A4-45E4-8C64-08194B924206}" presName="spaceRect" presStyleCnt="0"/>
      <dgm:spPr/>
    </dgm:pt>
    <dgm:pt modelId="{21025731-42C5-4426-AED0-B41ED4188945}" type="pres">
      <dgm:prSet presAssocID="{44B6D464-52A4-45E4-8C64-08194B924206}" presName="textRect" presStyleLbl="revTx" presStyleIdx="0" presStyleCnt="4">
        <dgm:presLayoutVars>
          <dgm:chMax val="1"/>
          <dgm:chPref val="1"/>
        </dgm:presLayoutVars>
      </dgm:prSet>
      <dgm:spPr/>
    </dgm:pt>
    <dgm:pt modelId="{D399E708-09D6-4AAA-A546-2AB60F13F1E0}" type="pres">
      <dgm:prSet presAssocID="{1A3BFA12-D958-43BC-8A05-458BF2731308}" presName="sibTrans" presStyleCnt="0"/>
      <dgm:spPr/>
    </dgm:pt>
    <dgm:pt modelId="{C857BA9D-1938-4473-B9D5-D0A8166960DD}" type="pres">
      <dgm:prSet presAssocID="{EEB1AFCB-C030-4563-B08B-FAB03849CB72}" presName="compNode" presStyleCnt="0"/>
      <dgm:spPr/>
    </dgm:pt>
    <dgm:pt modelId="{1BD7337F-F2BB-4A2A-AEB3-361FCA3DC7D1}" type="pres">
      <dgm:prSet presAssocID="{EEB1AFCB-C030-4563-B08B-FAB03849CB72}" presName="iconBgRect" presStyleLbl="bgShp" presStyleIdx="1" presStyleCnt="4"/>
      <dgm:spPr/>
    </dgm:pt>
    <dgm:pt modelId="{D0C4244F-AD93-4F8E-A0ED-33AAE1E8EDD3}" type="pres">
      <dgm:prSet presAssocID="{EEB1AFCB-C030-4563-B08B-FAB03849CB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106804E-D95D-44E1-899F-9C2171858CBE}" type="pres">
      <dgm:prSet presAssocID="{EEB1AFCB-C030-4563-B08B-FAB03849CB72}" presName="spaceRect" presStyleCnt="0"/>
      <dgm:spPr/>
    </dgm:pt>
    <dgm:pt modelId="{942A4EF3-36A9-44D9-910C-0EF123F5680E}" type="pres">
      <dgm:prSet presAssocID="{EEB1AFCB-C030-4563-B08B-FAB03849CB72}" presName="textRect" presStyleLbl="revTx" presStyleIdx="1" presStyleCnt="4">
        <dgm:presLayoutVars>
          <dgm:chMax val="1"/>
          <dgm:chPref val="1"/>
        </dgm:presLayoutVars>
      </dgm:prSet>
      <dgm:spPr/>
    </dgm:pt>
    <dgm:pt modelId="{B3F73605-FAB2-4AFC-A17B-1F4E26A27E74}" type="pres">
      <dgm:prSet presAssocID="{B0582E64-E014-48C9-8073-CF8B3B4346BC}" presName="sibTrans" presStyleCnt="0"/>
      <dgm:spPr/>
    </dgm:pt>
    <dgm:pt modelId="{687817D6-593D-40A1-AC30-96449955E5CF}" type="pres">
      <dgm:prSet presAssocID="{F05F119D-DC0D-4F40-8897-761FFF482A38}" presName="compNode" presStyleCnt="0"/>
      <dgm:spPr/>
    </dgm:pt>
    <dgm:pt modelId="{DF8F8E84-A164-4648-8B6F-E7D8A459FEDD}" type="pres">
      <dgm:prSet presAssocID="{F05F119D-DC0D-4F40-8897-761FFF482A38}" presName="iconBgRect" presStyleLbl="bgShp" presStyleIdx="2" presStyleCnt="4"/>
      <dgm:spPr/>
    </dgm:pt>
    <dgm:pt modelId="{B62CF543-051A-4E87-AC01-78F9D1EF2A6E}" type="pres">
      <dgm:prSet presAssocID="{F05F119D-DC0D-4F40-8897-761FFF482A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75710CC-AD47-4DEB-B16F-CC7AC41C2500}" type="pres">
      <dgm:prSet presAssocID="{F05F119D-DC0D-4F40-8897-761FFF482A38}" presName="spaceRect" presStyleCnt="0"/>
      <dgm:spPr/>
    </dgm:pt>
    <dgm:pt modelId="{DC7C6160-5C9A-4C46-B856-236313482DE3}" type="pres">
      <dgm:prSet presAssocID="{F05F119D-DC0D-4F40-8897-761FFF482A38}" presName="textRect" presStyleLbl="revTx" presStyleIdx="2" presStyleCnt="4">
        <dgm:presLayoutVars>
          <dgm:chMax val="1"/>
          <dgm:chPref val="1"/>
        </dgm:presLayoutVars>
      </dgm:prSet>
      <dgm:spPr/>
    </dgm:pt>
    <dgm:pt modelId="{795D3321-CB97-4097-B17D-FBD9407EABF9}" type="pres">
      <dgm:prSet presAssocID="{417650E2-638F-495A-8488-3A07A3427656}" presName="sibTrans" presStyleCnt="0"/>
      <dgm:spPr/>
    </dgm:pt>
    <dgm:pt modelId="{6A835301-342F-4449-8B71-3745F0C1D28D}" type="pres">
      <dgm:prSet presAssocID="{13DE26EA-6776-4860-8173-80EA31719B55}" presName="compNode" presStyleCnt="0"/>
      <dgm:spPr/>
    </dgm:pt>
    <dgm:pt modelId="{63738F62-26AF-4464-ADF6-9D1D28F4F6AC}" type="pres">
      <dgm:prSet presAssocID="{13DE26EA-6776-4860-8173-80EA31719B55}" presName="iconBgRect" presStyleLbl="bgShp" presStyleIdx="3" presStyleCnt="4"/>
      <dgm:spPr/>
    </dgm:pt>
    <dgm:pt modelId="{720E99E4-7121-42A0-A267-E890CF75DB9A}" type="pres">
      <dgm:prSet presAssocID="{13DE26EA-6776-4860-8173-80EA31719B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FF86A6F6-580F-4792-8899-8A0BDA797A1D}" type="pres">
      <dgm:prSet presAssocID="{13DE26EA-6776-4860-8173-80EA31719B55}" presName="spaceRect" presStyleCnt="0"/>
      <dgm:spPr/>
    </dgm:pt>
    <dgm:pt modelId="{919069F9-73D5-4039-B841-FF24B75376D9}" type="pres">
      <dgm:prSet presAssocID="{13DE26EA-6776-4860-8173-80EA31719B55}" presName="textRect" presStyleLbl="revTx" presStyleIdx="3" presStyleCnt="4">
        <dgm:presLayoutVars>
          <dgm:chMax val="1"/>
          <dgm:chPref val="1"/>
        </dgm:presLayoutVars>
      </dgm:prSet>
      <dgm:spPr/>
    </dgm:pt>
  </dgm:ptLst>
  <dgm:cxnLst>
    <dgm:cxn modelId="{A9325728-A0D2-4286-BC09-74F8EDADBE12}" type="presOf" srcId="{44B6D464-52A4-45E4-8C64-08194B924206}" destId="{21025731-42C5-4426-AED0-B41ED4188945}" srcOrd="0" destOrd="0" presId="urn:microsoft.com/office/officeart/2018/5/layout/IconCircleLabelList"/>
    <dgm:cxn modelId="{B3C01235-3864-4E9C-91DA-09093C86C5A8}" srcId="{8EDFCB68-073C-4C98-8FFD-514D1704927B}" destId="{EEB1AFCB-C030-4563-B08B-FAB03849CB72}" srcOrd="1" destOrd="0" parTransId="{C15C16A1-B9E9-4CCC-BA0B-25AC74A7C6BA}" sibTransId="{B0582E64-E014-48C9-8073-CF8B3B4346BC}"/>
    <dgm:cxn modelId="{A1FB9D57-C163-4982-9A46-41D318DB1CEF}" type="presOf" srcId="{13DE26EA-6776-4860-8173-80EA31719B55}" destId="{919069F9-73D5-4039-B841-FF24B75376D9}" srcOrd="0" destOrd="0" presId="urn:microsoft.com/office/officeart/2018/5/layout/IconCircleLabelList"/>
    <dgm:cxn modelId="{245EC45C-BD24-4CD9-9F99-3A056B63C40A}" srcId="{8EDFCB68-073C-4C98-8FFD-514D1704927B}" destId="{44B6D464-52A4-45E4-8C64-08194B924206}" srcOrd="0" destOrd="0" parTransId="{DF245061-3FA2-47A2-8F6F-140881867828}" sibTransId="{1A3BFA12-D958-43BC-8A05-458BF2731308}"/>
    <dgm:cxn modelId="{892FE161-862A-4672-A6BE-9B077E4FDB46}" srcId="{8EDFCB68-073C-4C98-8FFD-514D1704927B}" destId="{F05F119D-DC0D-4F40-8897-761FFF482A38}" srcOrd="2" destOrd="0" parTransId="{D4778C4A-1AE9-4C0A-A049-1DC6F075B981}" sibTransId="{417650E2-638F-495A-8488-3A07A3427656}"/>
    <dgm:cxn modelId="{044947BE-D725-4BB9-ABA6-36D379B2A4A1}" type="presOf" srcId="{8EDFCB68-073C-4C98-8FFD-514D1704927B}" destId="{6096A659-E33B-4545-848B-8F77CC9CFAE0}" srcOrd="0" destOrd="0" presId="urn:microsoft.com/office/officeart/2018/5/layout/IconCircleLabelList"/>
    <dgm:cxn modelId="{1FEF8BD2-05A4-428B-8633-4944C8FFEB43}" srcId="{8EDFCB68-073C-4C98-8FFD-514D1704927B}" destId="{13DE26EA-6776-4860-8173-80EA31719B55}" srcOrd="3" destOrd="0" parTransId="{9B613279-30CE-4B1E-8CFE-1467E50F1AAB}" sibTransId="{5296294F-19BE-4B05-9B0B-5CF2A0158B95}"/>
    <dgm:cxn modelId="{1C785DFC-F043-4869-BE01-189B48988EBB}" type="presOf" srcId="{F05F119D-DC0D-4F40-8897-761FFF482A38}" destId="{DC7C6160-5C9A-4C46-B856-236313482DE3}" srcOrd="0" destOrd="0" presId="urn:microsoft.com/office/officeart/2018/5/layout/IconCircleLabelList"/>
    <dgm:cxn modelId="{6D9F66FF-ACC8-4AD5-9ECA-88DF608AD88E}" type="presOf" srcId="{EEB1AFCB-C030-4563-B08B-FAB03849CB72}" destId="{942A4EF3-36A9-44D9-910C-0EF123F5680E}" srcOrd="0" destOrd="0" presId="urn:microsoft.com/office/officeart/2018/5/layout/IconCircleLabelList"/>
    <dgm:cxn modelId="{C150FC5D-E458-47E4-B684-8E81AF5E87A3}" type="presParOf" srcId="{6096A659-E33B-4545-848B-8F77CC9CFAE0}" destId="{3546F800-DD95-4F25-8EBD-3184FF20A43F}" srcOrd="0" destOrd="0" presId="urn:microsoft.com/office/officeart/2018/5/layout/IconCircleLabelList"/>
    <dgm:cxn modelId="{3F5C0A8A-B641-42C7-AE4F-AFF044145353}" type="presParOf" srcId="{3546F800-DD95-4F25-8EBD-3184FF20A43F}" destId="{86A38B60-FA7F-4569-9461-4AD365C610F6}" srcOrd="0" destOrd="0" presId="urn:microsoft.com/office/officeart/2018/5/layout/IconCircleLabelList"/>
    <dgm:cxn modelId="{F87BA447-9378-4EE3-8003-3A4EE4E3A134}" type="presParOf" srcId="{3546F800-DD95-4F25-8EBD-3184FF20A43F}" destId="{BB1F449B-3A11-4F09-A897-D0522B0B8C2D}" srcOrd="1" destOrd="0" presId="urn:microsoft.com/office/officeart/2018/5/layout/IconCircleLabelList"/>
    <dgm:cxn modelId="{D3CCE70B-5CFD-4EA5-90A4-DC33E719CA7F}" type="presParOf" srcId="{3546F800-DD95-4F25-8EBD-3184FF20A43F}" destId="{E86D9AE8-6689-49BE-9E44-2E999D098A9A}" srcOrd="2" destOrd="0" presId="urn:microsoft.com/office/officeart/2018/5/layout/IconCircleLabelList"/>
    <dgm:cxn modelId="{FE79AEFC-412B-46A7-A5B9-DFB2FB50063B}" type="presParOf" srcId="{3546F800-DD95-4F25-8EBD-3184FF20A43F}" destId="{21025731-42C5-4426-AED0-B41ED4188945}" srcOrd="3" destOrd="0" presId="urn:microsoft.com/office/officeart/2018/5/layout/IconCircleLabelList"/>
    <dgm:cxn modelId="{A0D88852-DD94-4C9C-BAB0-9650234205D5}" type="presParOf" srcId="{6096A659-E33B-4545-848B-8F77CC9CFAE0}" destId="{D399E708-09D6-4AAA-A546-2AB60F13F1E0}" srcOrd="1" destOrd="0" presId="urn:microsoft.com/office/officeart/2018/5/layout/IconCircleLabelList"/>
    <dgm:cxn modelId="{76915F1F-A1D9-400C-A8CE-C59E9D0B8090}" type="presParOf" srcId="{6096A659-E33B-4545-848B-8F77CC9CFAE0}" destId="{C857BA9D-1938-4473-B9D5-D0A8166960DD}" srcOrd="2" destOrd="0" presId="urn:microsoft.com/office/officeart/2018/5/layout/IconCircleLabelList"/>
    <dgm:cxn modelId="{7488D529-DA0F-44CF-8D56-11F0EB3DBF8C}" type="presParOf" srcId="{C857BA9D-1938-4473-B9D5-D0A8166960DD}" destId="{1BD7337F-F2BB-4A2A-AEB3-361FCA3DC7D1}" srcOrd="0" destOrd="0" presId="urn:microsoft.com/office/officeart/2018/5/layout/IconCircleLabelList"/>
    <dgm:cxn modelId="{5D615613-2C35-4EAF-8F6C-36396C3C549B}" type="presParOf" srcId="{C857BA9D-1938-4473-B9D5-D0A8166960DD}" destId="{D0C4244F-AD93-4F8E-A0ED-33AAE1E8EDD3}" srcOrd="1" destOrd="0" presId="urn:microsoft.com/office/officeart/2018/5/layout/IconCircleLabelList"/>
    <dgm:cxn modelId="{DCEF84C9-507A-42F6-850E-6C1A6A2A59CA}" type="presParOf" srcId="{C857BA9D-1938-4473-B9D5-D0A8166960DD}" destId="{E106804E-D95D-44E1-899F-9C2171858CBE}" srcOrd="2" destOrd="0" presId="urn:microsoft.com/office/officeart/2018/5/layout/IconCircleLabelList"/>
    <dgm:cxn modelId="{D90A391D-0EBF-4679-BB02-F9AA02BC7EF9}" type="presParOf" srcId="{C857BA9D-1938-4473-B9D5-D0A8166960DD}" destId="{942A4EF3-36A9-44D9-910C-0EF123F5680E}" srcOrd="3" destOrd="0" presId="urn:microsoft.com/office/officeart/2018/5/layout/IconCircleLabelList"/>
    <dgm:cxn modelId="{327F1414-5C55-4065-8268-143794851235}" type="presParOf" srcId="{6096A659-E33B-4545-848B-8F77CC9CFAE0}" destId="{B3F73605-FAB2-4AFC-A17B-1F4E26A27E74}" srcOrd="3" destOrd="0" presId="urn:microsoft.com/office/officeart/2018/5/layout/IconCircleLabelList"/>
    <dgm:cxn modelId="{7A346A8F-9966-4EBF-A9CA-8CC6D238DFBD}" type="presParOf" srcId="{6096A659-E33B-4545-848B-8F77CC9CFAE0}" destId="{687817D6-593D-40A1-AC30-96449955E5CF}" srcOrd="4" destOrd="0" presId="urn:microsoft.com/office/officeart/2018/5/layout/IconCircleLabelList"/>
    <dgm:cxn modelId="{B8B62D70-32E0-4B4D-9E4A-0CF4570EFA3B}" type="presParOf" srcId="{687817D6-593D-40A1-AC30-96449955E5CF}" destId="{DF8F8E84-A164-4648-8B6F-E7D8A459FEDD}" srcOrd="0" destOrd="0" presId="urn:microsoft.com/office/officeart/2018/5/layout/IconCircleLabelList"/>
    <dgm:cxn modelId="{21209D97-5590-421D-889E-AF93C7BA3984}" type="presParOf" srcId="{687817D6-593D-40A1-AC30-96449955E5CF}" destId="{B62CF543-051A-4E87-AC01-78F9D1EF2A6E}" srcOrd="1" destOrd="0" presId="urn:microsoft.com/office/officeart/2018/5/layout/IconCircleLabelList"/>
    <dgm:cxn modelId="{199FC2BC-C093-4E38-9525-D2F9E3BDB453}" type="presParOf" srcId="{687817D6-593D-40A1-AC30-96449955E5CF}" destId="{475710CC-AD47-4DEB-B16F-CC7AC41C2500}" srcOrd="2" destOrd="0" presId="urn:microsoft.com/office/officeart/2018/5/layout/IconCircleLabelList"/>
    <dgm:cxn modelId="{527BD1DF-E439-493B-BC1C-4827E2F10355}" type="presParOf" srcId="{687817D6-593D-40A1-AC30-96449955E5CF}" destId="{DC7C6160-5C9A-4C46-B856-236313482DE3}" srcOrd="3" destOrd="0" presId="urn:microsoft.com/office/officeart/2018/5/layout/IconCircleLabelList"/>
    <dgm:cxn modelId="{927AF38F-2464-4A89-86E3-FF3724308A1D}" type="presParOf" srcId="{6096A659-E33B-4545-848B-8F77CC9CFAE0}" destId="{795D3321-CB97-4097-B17D-FBD9407EABF9}" srcOrd="5" destOrd="0" presId="urn:microsoft.com/office/officeart/2018/5/layout/IconCircleLabelList"/>
    <dgm:cxn modelId="{CEAF0159-E971-45EA-9AB6-552C207CC64C}" type="presParOf" srcId="{6096A659-E33B-4545-848B-8F77CC9CFAE0}" destId="{6A835301-342F-4449-8B71-3745F0C1D28D}" srcOrd="6" destOrd="0" presId="urn:microsoft.com/office/officeart/2018/5/layout/IconCircleLabelList"/>
    <dgm:cxn modelId="{7897C212-AD70-42A4-BA3E-F1D998BFBA8C}" type="presParOf" srcId="{6A835301-342F-4449-8B71-3745F0C1D28D}" destId="{63738F62-26AF-4464-ADF6-9D1D28F4F6AC}" srcOrd="0" destOrd="0" presId="urn:microsoft.com/office/officeart/2018/5/layout/IconCircleLabelList"/>
    <dgm:cxn modelId="{94E999EB-3460-4630-9698-3E460C1434D5}" type="presParOf" srcId="{6A835301-342F-4449-8B71-3745F0C1D28D}" destId="{720E99E4-7121-42A0-A267-E890CF75DB9A}" srcOrd="1" destOrd="0" presId="urn:microsoft.com/office/officeart/2018/5/layout/IconCircleLabelList"/>
    <dgm:cxn modelId="{D650C207-6751-4240-987B-064A344F4220}" type="presParOf" srcId="{6A835301-342F-4449-8B71-3745F0C1D28D}" destId="{FF86A6F6-580F-4792-8899-8A0BDA797A1D}" srcOrd="2" destOrd="0" presId="urn:microsoft.com/office/officeart/2018/5/layout/IconCircleLabelList"/>
    <dgm:cxn modelId="{D60C178A-BC83-4122-8840-061EF743E81A}" type="presParOf" srcId="{6A835301-342F-4449-8B71-3745F0C1D28D}" destId="{919069F9-73D5-4039-B841-FF24B75376D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57ED28-FD82-4C2B-A772-FF0633C78959}" type="doc">
      <dgm:prSet loTypeId="urn:microsoft.com/office/officeart/2008/layout/LinedList" loCatId="list" qsTypeId="urn:microsoft.com/office/officeart/2005/8/quickstyle/simple1" qsCatId="simple" csTypeId="urn:microsoft.com/office/officeart/2005/8/colors/accent3_1" csCatId="accent3"/>
      <dgm:spPr/>
      <dgm:t>
        <a:bodyPr/>
        <a:lstStyle/>
        <a:p>
          <a:endParaRPr lang="en-US"/>
        </a:p>
      </dgm:t>
    </dgm:pt>
    <dgm:pt modelId="{C6276905-4784-4290-A51A-CE6E588A0830}">
      <dgm:prSet custT="1"/>
      <dgm:spPr/>
      <dgm:t>
        <a:bodyPr/>
        <a:lstStyle/>
        <a:p>
          <a:r>
            <a:rPr lang="en-GB" sz="2400" b="0" dirty="0"/>
            <a:t>Formulating mission statement and targeted objectives</a:t>
          </a:r>
          <a:endParaRPr lang="en-US" sz="2400" b="0" dirty="0"/>
        </a:p>
      </dgm:t>
    </dgm:pt>
    <dgm:pt modelId="{D82BCA02-4498-4318-9CA6-2C2B6D186F8A}" type="parTrans" cxnId="{28AEB034-0896-4CAF-AA41-88ED076D8764}">
      <dgm:prSet/>
      <dgm:spPr/>
      <dgm:t>
        <a:bodyPr/>
        <a:lstStyle/>
        <a:p>
          <a:endParaRPr lang="en-US" sz="2400" b="0"/>
        </a:p>
      </dgm:t>
    </dgm:pt>
    <dgm:pt modelId="{0612267B-685A-4C87-BAB5-429C3790D9F2}" type="sibTrans" cxnId="{28AEB034-0896-4CAF-AA41-88ED076D8764}">
      <dgm:prSet/>
      <dgm:spPr/>
      <dgm:t>
        <a:bodyPr/>
        <a:lstStyle/>
        <a:p>
          <a:endParaRPr lang="en-US" sz="2400" b="0"/>
        </a:p>
      </dgm:t>
    </dgm:pt>
    <dgm:pt modelId="{10043370-907B-4563-A362-AD7625555880}">
      <dgm:prSet custT="1"/>
      <dgm:spPr/>
      <dgm:t>
        <a:bodyPr/>
        <a:lstStyle/>
        <a:p>
          <a:r>
            <a:rPr lang="en-GB" sz="2400" b="0" dirty="0"/>
            <a:t>Identification of WPA components for the work</a:t>
          </a:r>
          <a:endParaRPr lang="en-US" sz="2400" b="0" dirty="0"/>
        </a:p>
      </dgm:t>
    </dgm:pt>
    <dgm:pt modelId="{75327F51-3F92-4E96-9993-FB39CA0BACB1}" type="parTrans" cxnId="{0A3B97BD-6152-4019-B27A-CB3DBE3C1299}">
      <dgm:prSet/>
      <dgm:spPr/>
      <dgm:t>
        <a:bodyPr/>
        <a:lstStyle/>
        <a:p>
          <a:endParaRPr lang="en-US" sz="2400" b="0"/>
        </a:p>
      </dgm:t>
    </dgm:pt>
    <dgm:pt modelId="{E635294A-A29B-4DF4-8BF6-BDE57B529A62}" type="sibTrans" cxnId="{0A3B97BD-6152-4019-B27A-CB3DBE3C1299}">
      <dgm:prSet/>
      <dgm:spPr/>
      <dgm:t>
        <a:bodyPr/>
        <a:lstStyle/>
        <a:p>
          <a:endParaRPr lang="en-US" sz="2400" b="0"/>
        </a:p>
      </dgm:t>
    </dgm:pt>
    <dgm:pt modelId="{D976C12A-9A51-4DDD-BCB6-2AA634079D8E}">
      <dgm:prSet custT="1"/>
      <dgm:spPr/>
      <dgm:t>
        <a:bodyPr/>
        <a:lstStyle/>
        <a:p>
          <a:r>
            <a:rPr lang="en-GB" sz="2400" b="0"/>
            <a:t>Setting priorities for actions</a:t>
          </a:r>
          <a:endParaRPr lang="en-US" sz="2400" b="0"/>
        </a:p>
      </dgm:t>
    </dgm:pt>
    <dgm:pt modelId="{6C3EA076-65F7-4A61-9283-0C3A38D0C67F}" type="parTrans" cxnId="{AB8B785C-5688-47E0-861E-C27BDE23FF1D}">
      <dgm:prSet/>
      <dgm:spPr/>
      <dgm:t>
        <a:bodyPr/>
        <a:lstStyle/>
        <a:p>
          <a:endParaRPr lang="en-US" sz="2400" b="0"/>
        </a:p>
      </dgm:t>
    </dgm:pt>
    <dgm:pt modelId="{D74E65A3-B5C4-45FC-BEF6-60B85028B9B8}" type="sibTrans" cxnId="{AB8B785C-5688-47E0-861E-C27BDE23FF1D}">
      <dgm:prSet/>
      <dgm:spPr/>
      <dgm:t>
        <a:bodyPr/>
        <a:lstStyle/>
        <a:p>
          <a:endParaRPr lang="en-US" sz="2400" b="0"/>
        </a:p>
      </dgm:t>
    </dgm:pt>
    <dgm:pt modelId="{6A047E04-525B-4959-B906-02D7724332B7}">
      <dgm:prSet custT="1"/>
      <dgm:spPr/>
      <dgm:t>
        <a:bodyPr/>
        <a:lstStyle/>
        <a:p>
          <a:r>
            <a:rPr lang="en-GB" sz="2400" b="0"/>
            <a:t>Planning some current activities &amp; work directions in the focussed area</a:t>
          </a:r>
          <a:endParaRPr lang="en-US" sz="2400" b="0"/>
        </a:p>
      </dgm:t>
    </dgm:pt>
    <dgm:pt modelId="{82A5FC83-B9F6-437D-93BD-0BDFF6A5D823}" type="parTrans" cxnId="{F3C35C83-5935-49D7-A0A3-5C557A9406F4}">
      <dgm:prSet/>
      <dgm:spPr/>
      <dgm:t>
        <a:bodyPr/>
        <a:lstStyle/>
        <a:p>
          <a:endParaRPr lang="en-US" sz="2400" b="0"/>
        </a:p>
      </dgm:t>
    </dgm:pt>
    <dgm:pt modelId="{D203645C-B708-451C-855E-2CC609ACCA3E}" type="sibTrans" cxnId="{F3C35C83-5935-49D7-A0A3-5C557A9406F4}">
      <dgm:prSet/>
      <dgm:spPr/>
      <dgm:t>
        <a:bodyPr/>
        <a:lstStyle/>
        <a:p>
          <a:endParaRPr lang="en-US" sz="2400" b="0"/>
        </a:p>
      </dgm:t>
    </dgm:pt>
    <dgm:pt modelId="{271C3A18-5565-4DB9-A108-8DD70E0FBFB5}">
      <dgm:prSet custT="1"/>
      <dgm:spPr/>
      <dgm:t>
        <a:bodyPr/>
        <a:lstStyle/>
        <a:p>
          <a:r>
            <a:rPr lang="en-GB" sz="2400" b="0" dirty="0"/>
            <a:t>Proposed working plan during 2020-23</a:t>
          </a:r>
          <a:endParaRPr lang="en-US" sz="2400" b="0" dirty="0"/>
        </a:p>
      </dgm:t>
    </dgm:pt>
    <dgm:pt modelId="{4A8E958A-B244-47D4-89F9-A3D4030C3550}" type="parTrans" cxnId="{E67287E0-B346-4DF4-8A60-1DFBF747D84F}">
      <dgm:prSet/>
      <dgm:spPr/>
      <dgm:t>
        <a:bodyPr/>
        <a:lstStyle/>
        <a:p>
          <a:endParaRPr lang="en-US" sz="2400" b="0"/>
        </a:p>
      </dgm:t>
    </dgm:pt>
    <dgm:pt modelId="{6E8613C2-6A7C-4619-BCBF-7537CA63A741}" type="sibTrans" cxnId="{E67287E0-B346-4DF4-8A60-1DFBF747D84F}">
      <dgm:prSet/>
      <dgm:spPr/>
      <dgm:t>
        <a:bodyPr/>
        <a:lstStyle/>
        <a:p>
          <a:endParaRPr lang="en-US" sz="2400" b="0"/>
        </a:p>
      </dgm:t>
    </dgm:pt>
    <dgm:pt modelId="{404B723D-F905-DE43-8943-B153340E3C0A}" type="pres">
      <dgm:prSet presAssocID="{B257ED28-FD82-4C2B-A772-FF0633C78959}" presName="vert0" presStyleCnt="0">
        <dgm:presLayoutVars>
          <dgm:dir/>
          <dgm:animOne val="branch"/>
          <dgm:animLvl val="lvl"/>
        </dgm:presLayoutVars>
      </dgm:prSet>
      <dgm:spPr/>
    </dgm:pt>
    <dgm:pt modelId="{AEF68562-A514-D842-8818-1BA7D7CCFF39}" type="pres">
      <dgm:prSet presAssocID="{C6276905-4784-4290-A51A-CE6E588A0830}" presName="thickLine" presStyleLbl="alignNode1" presStyleIdx="0" presStyleCnt="5"/>
      <dgm:spPr/>
    </dgm:pt>
    <dgm:pt modelId="{EF43E45F-7761-8148-B7C6-FAB1A1EF31F5}" type="pres">
      <dgm:prSet presAssocID="{C6276905-4784-4290-A51A-CE6E588A0830}" presName="horz1" presStyleCnt="0"/>
      <dgm:spPr/>
    </dgm:pt>
    <dgm:pt modelId="{4BD0C353-8142-AC45-81C5-A7266967B195}" type="pres">
      <dgm:prSet presAssocID="{C6276905-4784-4290-A51A-CE6E588A0830}" presName="tx1" presStyleLbl="revTx" presStyleIdx="0" presStyleCnt="5"/>
      <dgm:spPr/>
    </dgm:pt>
    <dgm:pt modelId="{69A8E8DA-FB7F-2F48-9FF2-8F6F6A038E3E}" type="pres">
      <dgm:prSet presAssocID="{C6276905-4784-4290-A51A-CE6E588A0830}" presName="vert1" presStyleCnt="0"/>
      <dgm:spPr/>
    </dgm:pt>
    <dgm:pt modelId="{5888A96B-D0E3-DC42-B19B-97AAD756202E}" type="pres">
      <dgm:prSet presAssocID="{10043370-907B-4563-A362-AD7625555880}" presName="thickLine" presStyleLbl="alignNode1" presStyleIdx="1" presStyleCnt="5"/>
      <dgm:spPr/>
    </dgm:pt>
    <dgm:pt modelId="{F8695B34-293B-984F-80C3-6EF0FAFA0E06}" type="pres">
      <dgm:prSet presAssocID="{10043370-907B-4563-A362-AD7625555880}" presName="horz1" presStyleCnt="0"/>
      <dgm:spPr/>
    </dgm:pt>
    <dgm:pt modelId="{A7EF835D-F603-4442-A5E8-79191067B8A9}" type="pres">
      <dgm:prSet presAssocID="{10043370-907B-4563-A362-AD7625555880}" presName="tx1" presStyleLbl="revTx" presStyleIdx="1" presStyleCnt="5"/>
      <dgm:spPr/>
    </dgm:pt>
    <dgm:pt modelId="{1283FF0E-B8CC-3A4F-A959-967CF3BD181B}" type="pres">
      <dgm:prSet presAssocID="{10043370-907B-4563-A362-AD7625555880}" presName="vert1" presStyleCnt="0"/>
      <dgm:spPr/>
    </dgm:pt>
    <dgm:pt modelId="{7459D191-FA95-AC4D-84AE-FA9405532D5C}" type="pres">
      <dgm:prSet presAssocID="{D976C12A-9A51-4DDD-BCB6-2AA634079D8E}" presName="thickLine" presStyleLbl="alignNode1" presStyleIdx="2" presStyleCnt="5"/>
      <dgm:spPr/>
    </dgm:pt>
    <dgm:pt modelId="{46532D5C-7166-F14B-92AE-4503D2B147DC}" type="pres">
      <dgm:prSet presAssocID="{D976C12A-9A51-4DDD-BCB6-2AA634079D8E}" presName="horz1" presStyleCnt="0"/>
      <dgm:spPr/>
    </dgm:pt>
    <dgm:pt modelId="{BAA31556-8BBF-BE4B-BDFA-413AF7F4C165}" type="pres">
      <dgm:prSet presAssocID="{D976C12A-9A51-4DDD-BCB6-2AA634079D8E}" presName="tx1" presStyleLbl="revTx" presStyleIdx="2" presStyleCnt="5"/>
      <dgm:spPr/>
    </dgm:pt>
    <dgm:pt modelId="{E8B2BA8E-8497-1444-A0F9-C129B4E44A1D}" type="pres">
      <dgm:prSet presAssocID="{D976C12A-9A51-4DDD-BCB6-2AA634079D8E}" presName="vert1" presStyleCnt="0"/>
      <dgm:spPr/>
    </dgm:pt>
    <dgm:pt modelId="{F78CD08B-731E-9E4E-8235-E0C6001EEA63}" type="pres">
      <dgm:prSet presAssocID="{6A047E04-525B-4959-B906-02D7724332B7}" presName="thickLine" presStyleLbl="alignNode1" presStyleIdx="3" presStyleCnt="5"/>
      <dgm:spPr/>
    </dgm:pt>
    <dgm:pt modelId="{FA2647F7-DF10-304F-82CD-896397D614F0}" type="pres">
      <dgm:prSet presAssocID="{6A047E04-525B-4959-B906-02D7724332B7}" presName="horz1" presStyleCnt="0"/>
      <dgm:spPr/>
    </dgm:pt>
    <dgm:pt modelId="{B446235B-A948-2949-9695-B98591E0AD86}" type="pres">
      <dgm:prSet presAssocID="{6A047E04-525B-4959-B906-02D7724332B7}" presName="tx1" presStyleLbl="revTx" presStyleIdx="3" presStyleCnt="5"/>
      <dgm:spPr/>
    </dgm:pt>
    <dgm:pt modelId="{541C49F3-2923-FA45-8AAA-1312BDD1FB41}" type="pres">
      <dgm:prSet presAssocID="{6A047E04-525B-4959-B906-02D7724332B7}" presName="vert1" presStyleCnt="0"/>
      <dgm:spPr/>
    </dgm:pt>
    <dgm:pt modelId="{A57F04AE-D759-0C4F-AB08-4AE1CAAD7F47}" type="pres">
      <dgm:prSet presAssocID="{271C3A18-5565-4DB9-A108-8DD70E0FBFB5}" presName="thickLine" presStyleLbl="alignNode1" presStyleIdx="4" presStyleCnt="5"/>
      <dgm:spPr/>
    </dgm:pt>
    <dgm:pt modelId="{30242A24-3459-214C-A79F-D9D80DA5A70B}" type="pres">
      <dgm:prSet presAssocID="{271C3A18-5565-4DB9-A108-8DD70E0FBFB5}" presName="horz1" presStyleCnt="0"/>
      <dgm:spPr/>
    </dgm:pt>
    <dgm:pt modelId="{FE5CF34A-BD52-BB4E-99F7-1A057CC2A54E}" type="pres">
      <dgm:prSet presAssocID="{271C3A18-5565-4DB9-A108-8DD70E0FBFB5}" presName="tx1" presStyleLbl="revTx" presStyleIdx="4" presStyleCnt="5"/>
      <dgm:spPr/>
    </dgm:pt>
    <dgm:pt modelId="{1AF41B48-3F75-CC45-8C76-D56D7567DC82}" type="pres">
      <dgm:prSet presAssocID="{271C3A18-5565-4DB9-A108-8DD70E0FBFB5}" presName="vert1" presStyleCnt="0"/>
      <dgm:spPr/>
    </dgm:pt>
  </dgm:ptLst>
  <dgm:cxnLst>
    <dgm:cxn modelId="{8DF32101-8566-0D49-BFA8-26AAE74EB80D}" type="presOf" srcId="{B257ED28-FD82-4C2B-A772-FF0633C78959}" destId="{404B723D-F905-DE43-8943-B153340E3C0A}" srcOrd="0" destOrd="0" presId="urn:microsoft.com/office/officeart/2008/layout/LinedList"/>
    <dgm:cxn modelId="{28AEB034-0896-4CAF-AA41-88ED076D8764}" srcId="{B257ED28-FD82-4C2B-A772-FF0633C78959}" destId="{C6276905-4784-4290-A51A-CE6E588A0830}" srcOrd="0" destOrd="0" parTransId="{D82BCA02-4498-4318-9CA6-2C2B6D186F8A}" sibTransId="{0612267B-685A-4C87-BAB5-429C3790D9F2}"/>
    <dgm:cxn modelId="{CB20444F-67FF-CB40-9618-A742BB0E1206}" type="presOf" srcId="{271C3A18-5565-4DB9-A108-8DD70E0FBFB5}" destId="{FE5CF34A-BD52-BB4E-99F7-1A057CC2A54E}" srcOrd="0" destOrd="0" presId="urn:microsoft.com/office/officeart/2008/layout/LinedList"/>
    <dgm:cxn modelId="{AB8B785C-5688-47E0-861E-C27BDE23FF1D}" srcId="{B257ED28-FD82-4C2B-A772-FF0633C78959}" destId="{D976C12A-9A51-4DDD-BCB6-2AA634079D8E}" srcOrd="2" destOrd="0" parTransId="{6C3EA076-65F7-4A61-9283-0C3A38D0C67F}" sibTransId="{D74E65A3-B5C4-45FC-BEF6-60B85028B9B8}"/>
    <dgm:cxn modelId="{F3C35C83-5935-49D7-A0A3-5C557A9406F4}" srcId="{B257ED28-FD82-4C2B-A772-FF0633C78959}" destId="{6A047E04-525B-4959-B906-02D7724332B7}" srcOrd="3" destOrd="0" parTransId="{82A5FC83-B9F6-437D-93BD-0BDFF6A5D823}" sibTransId="{D203645C-B708-451C-855E-2CC609ACCA3E}"/>
    <dgm:cxn modelId="{84325694-F8C4-6641-8F74-77CE847368FD}" type="presOf" srcId="{D976C12A-9A51-4DDD-BCB6-2AA634079D8E}" destId="{BAA31556-8BBF-BE4B-BDFA-413AF7F4C165}" srcOrd="0" destOrd="0" presId="urn:microsoft.com/office/officeart/2008/layout/LinedList"/>
    <dgm:cxn modelId="{0A3B97BD-6152-4019-B27A-CB3DBE3C1299}" srcId="{B257ED28-FD82-4C2B-A772-FF0633C78959}" destId="{10043370-907B-4563-A362-AD7625555880}" srcOrd="1" destOrd="0" parTransId="{75327F51-3F92-4E96-9993-FB39CA0BACB1}" sibTransId="{E635294A-A29B-4DF4-8BF6-BDE57B529A62}"/>
    <dgm:cxn modelId="{2029C0CE-4CD9-934C-B36E-370049A485A9}" type="presOf" srcId="{10043370-907B-4563-A362-AD7625555880}" destId="{A7EF835D-F603-4442-A5E8-79191067B8A9}" srcOrd="0" destOrd="0" presId="urn:microsoft.com/office/officeart/2008/layout/LinedList"/>
    <dgm:cxn modelId="{E67287E0-B346-4DF4-8A60-1DFBF747D84F}" srcId="{B257ED28-FD82-4C2B-A772-FF0633C78959}" destId="{271C3A18-5565-4DB9-A108-8DD70E0FBFB5}" srcOrd="4" destOrd="0" parTransId="{4A8E958A-B244-47D4-89F9-A3D4030C3550}" sibTransId="{6E8613C2-6A7C-4619-BCBF-7537CA63A741}"/>
    <dgm:cxn modelId="{96E493F5-0E1F-0240-A920-39E379A0EA38}" type="presOf" srcId="{C6276905-4784-4290-A51A-CE6E588A0830}" destId="{4BD0C353-8142-AC45-81C5-A7266967B195}" srcOrd="0" destOrd="0" presId="urn:microsoft.com/office/officeart/2008/layout/LinedList"/>
    <dgm:cxn modelId="{C8C24AFE-60CA-EC48-BFB7-95DD97FEAB77}" type="presOf" srcId="{6A047E04-525B-4959-B906-02D7724332B7}" destId="{B446235B-A948-2949-9695-B98591E0AD86}" srcOrd="0" destOrd="0" presId="urn:microsoft.com/office/officeart/2008/layout/LinedList"/>
    <dgm:cxn modelId="{678755CC-CDD3-5540-AD5E-F05C4D130BEF}" type="presParOf" srcId="{404B723D-F905-DE43-8943-B153340E3C0A}" destId="{AEF68562-A514-D842-8818-1BA7D7CCFF39}" srcOrd="0" destOrd="0" presId="urn:microsoft.com/office/officeart/2008/layout/LinedList"/>
    <dgm:cxn modelId="{D855A575-0A17-BB4F-ACFB-B1C1B6A915DB}" type="presParOf" srcId="{404B723D-F905-DE43-8943-B153340E3C0A}" destId="{EF43E45F-7761-8148-B7C6-FAB1A1EF31F5}" srcOrd="1" destOrd="0" presId="urn:microsoft.com/office/officeart/2008/layout/LinedList"/>
    <dgm:cxn modelId="{884085E7-BA33-5A46-AF14-562391285581}" type="presParOf" srcId="{EF43E45F-7761-8148-B7C6-FAB1A1EF31F5}" destId="{4BD0C353-8142-AC45-81C5-A7266967B195}" srcOrd="0" destOrd="0" presId="urn:microsoft.com/office/officeart/2008/layout/LinedList"/>
    <dgm:cxn modelId="{9BBF217D-4038-7F41-836B-7D1F834B8D42}" type="presParOf" srcId="{EF43E45F-7761-8148-B7C6-FAB1A1EF31F5}" destId="{69A8E8DA-FB7F-2F48-9FF2-8F6F6A038E3E}" srcOrd="1" destOrd="0" presId="urn:microsoft.com/office/officeart/2008/layout/LinedList"/>
    <dgm:cxn modelId="{D6CE2F59-48B9-8140-9B81-25B9E07A9CDE}" type="presParOf" srcId="{404B723D-F905-DE43-8943-B153340E3C0A}" destId="{5888A96B-D0E3-DC42-B19B-97AAD756202E}" srcOrd="2" destOrd="0" presId="urn:microsoft.com/office/officeart/2008/layout/LinedList"/>
    <dgm:cxn modelId="{091CD900-B245-9842-A62E-FF60BF917AB8}" type="presParOf" srcId="{404B723D-F905-DE43-8943-B153340E3C0A}" destId="{F8695B34-293B-984F-80C3-6EF0FAFA0E06}" srcOrd="3" destOrd="0" presId="urn:microsoft.com/office/officeart/2008/layout/LinedList"/>
    <dgm:cxn modelId="{5C0ACA83-DD62-9944-8948-BEEE06E09C77}" type="presParOf" srcId="{F8695B34-293B-984F-80C3-6EF0FAFA0E06}" destId="{A7EF835D-F603-4442-A5E8-79191067B8A9}" srcOrd="0" destOrd="0" presId="urn:microsoft.com/office/officeart/2008/layout/LinedList"/>
    <dgm:cxn modelId="{D55ECE17-D209-BE46-8665-E215ADDAF04A}" type="presParOf" srcId="{F8695B34-293B-984F-80C3-6EF0FAFA0E06}" destId="{1283FF0E-B8CC-3A4F-A959-967CF3BD181B}" srcOrd="1" destOrd="0" presId="urn:microsoft.com/office/officeart/2008/layout/LinedList"/>
    <dgm:cxn modelId="{69EDBE7C-6AB8-384A-BC0B-43C50FEC1D8E}" type="presParOf" srcId="{404B723D-F905-DE43-8943-B153340E3C0A}" destId="{7459D191-FA95-AC4D-84AE-FA9405532D5C}" srcOrd="4" destOrd="0" presId="urn:microsoft.com/office/officeart/2008/layout/LinedList"/>
    <dgm:cxn modelId="{105B3579-D922-EC4D-B477-E4EF7CD05412}" type="presParOf" srcId="{404B723D-F905-DE43-8943-B153340E3C0A}" destId="{46532D5C-7166-F14B-92AE-4503D2B147DC}" srcOrd="5" destOrd="0" presId="urn:microsoft.com/office/officeart/2008/layout/LinedList"/>
    <dgm:cxn modelId="{DF55B85B-8E86-D74B-BF4A-9174EC5F047A}" type="presParOf" srcId="{46532D5C-7166-F14B-92AE-4503D2B147DC}" destId="{BAA31556-8BBF-BE4B-BDFA-413AF7F4C165}" srcOrd="0" destOrd="0" presId="urn:microsoft.com/office/officeart/2008/layout/LinedList"/>
    <dgm:cxn modelId="{23137093-98EE-9745-86DB-7A4F4E786DB3}" type="presParOf" srcId="{46532D5C-7166-F14B-92AE-4503D2B147DC}" destId="{E8B2BA8E-8497-1444-A0F9-C129B4E44A1D}" srcOrd="1" destOrd="0" presId="urn:microsoft.com/office/officeart/2008/layout/LinedList"/>
    <dgm:cxn modelId="{C267F5C7-946A-F84C-B9EA-6293C06AA795}" type="presParOf" srcId="{404B723D-F905-DE43-8943-B153340E3C0A}" destId="{F78CD08B-731E-9E4E-8235-E0C6001EEA63}" srcOrd="6" destOrd="0" presId="urn:microsoft.com/office/officeart/2008/layout/LinedList"/>
    <dgm:cxn modelId="{6175EF4E-97EC-F148-A322-F63FFD4AB561}" type="presParOf" srcId="{404B723D-F905-DE43-8943-B153340E3C0A}" destId="{FA2647F7-DF10-304F-82CD-896397D614F0}" srcOrd="7" destOrd="0" presId="urn:microsoft.com/office/officeart/2008/layout/LinedList"/>
    <dgm:cxn modelId="{8B6029B6-D888-AA4F-BD64-B84E4A52FE94}" type="presParOf" srcId="{FA2647F7-DF10-304F-82CD-896397D614F0}" destId="{B446235B-A948-2949-9695-B98591E0AD86}" srcOrd="0" destOrd="0" presId="urn:microsoft.com/office/officeart/2008/layout/LinedList"/>
    <dgm:cxn modelId="{BF9DF491-B9BD-2D47-B86D-F68EBBA648EC}" type="presParOf" srcId="{FA2647F7-DF10-304F-82CD-896397D614F0}" destId="{541C49F3-2923-FA45-8AAA-1312BDD1FB41}" srcOrd="1" destOrd="0" presId="urn:microsoft.com/office/officeart/2008/layout/LinedList"/>
    <dgm:cxn modelId="{B94D41EF-64B3-DE44-A77A-CB5AE1CA7BE9}" type="presParOf" srcId="{404B723D-F905-DE43-8943-B153340E3C0A}" destId="{A57F04AE-D759-0C4F-AB08-4AE1CAAD7F47}" srcOrd="8" destOrd="0" presId="urn:microsoft.com/office/officeart/2008/layout/LinedList"/>
    <dgm:cxn modelId="{F6D42520-4BE3-F54E-8A2A-52FFCE7EA8C3}" type="presParOf" srcId="{404B723D-F905-DE43-8943-B153340E3C0A}" destId="{30242A24-3459-214C-A79F-D9D80DA5A70B}" srcOrd="9" destOrd="0" presId="urn:microsoft.com/office/officeart/2008/layout/LinedList"/>
    <dgm:cxn modelId="{D1A3FB9E-9B25-7246-8B49-B41A28CB1B1B}" type="presParOf" srcId="{30242A24-3459-214C-A79F-D9D80DA5A70B}" destId="{FE5CF34A-BD52-BB4E-99F7-1A057CC2A54E}" srcOrd="0" destOrd="0" presId="urn:microsoft.com/office/officeart/2008/layout/LinedList"/>
    <dgm:cxn modelId="{F54AE13C-796A-724A-886F-46F75E98AFA7}" type="presParOf" srcId="{30242A24-3459-214C-A79F-D9D80DA5A70B}" destId="{1AF41B48-3F75-CC45-8C76-D56D7567DC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0CA99-AAAF-A54C-BDA0-25BADB3E8211}">
      <dsp:nvSpPr>
        <dsp:cNvPr id="0" name=""/>
        <dsp:cNvSpPr/>
      </dsp:nvSpPr>
      <dsp:spPr>
        <a:xfrm>
          <a:off x="0" y="2120"/>
          <a:ext cx="5524500" cy="0"/>
        </a:xfrm>
        <a:prstGeom prst="line">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325DD5-7A96-204B-AC0A-E8DF8A28A894}">
      <dsp:nvSpPr>
        <dsp:cNvPr id="0" name=""/>
        <dsp:cNvSpPr/>
      </dsp:nvSpPr>
      <dsp:spPr>
        <a:xfrm>
          <a:off x="0" y="2120"/>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Afzal Javed (Chair)</a:t>
          </a:r>
          <a:endParaRPr lang="en-US" sz="1800" kern="1200" dirty="0">
            <a:latin typeface="+mj-lt"/>
          </a:endParaRPr>
        </a:p>
      </dsp:txBody>
      <dsp:txXfrm>
        <a:off x="0" y="2120"/>
        <a:ext cx="5524500" cy="394468"/>
      </dsp:txXfrm>
    </dsp:sp>
    <dsp:sp modelId="{C485855B-C1EC-F94C-8EE4-3337F925488A}">
      <dsp:nvSpPr>
        <dsp:cNvPr id="0" name=""/>
        <dsp:cNvSpPr/>
      </dsp:nvSpPr>
      <dsp:spPr>
        <a:xfrm>
          <a:off x="0" y="396589"/>
          <a:ext cx="5524500" cy="0"/>
        </a:xfrm>
        <a:prstGeom prst="line">
          <a:avLst/>
        </a:prstGeom>
        <a:gradFill rotWithShape="0">
          <a:gsLst>
            <a:gs pos="0">
              <a:schemeClr val="accent3">
                <a:shade val="50000"/>
                <a:hueOff val="0"/>
                <a:satOff val="0"/>
                <a:lumOff val="6539"/>
                <a:alphaOff val="0"/>
                <a:satMod val="103000"/>
                <a:lumMod val="102000"/>
                <a:tint val="94000"/>
              </a:schemeClr>
            </a:gs>
            <a:gs pos="50000">
              <a:schemeClr val="accent3">
                <a:shade val="50000"/>
                <a:hueOff val="0"/>
                <a:satOff val="0"/>
                <a:lumOff val="6539"/>
                <a:alphaOff val="0"/>
                <a:satMod val="110000"/>
                <a:lumMod val="100000"/>
                <a:shade val="100000"/>
              </a:schemeClr>
            </a:gs>
            <a:gs pos="100000">
              <a:schemeClr val="accent3">
                <a:shade val="50000"/>
                <a:hueOff val="0"/>
                <a:satOff val="0"/>
                <a:lumOff val="6539"/>
                <a:alphaOff val="0"/>
                <a:lumMod val="99000"/>
                <a:satMod val="120000"/>
                <a:shade val="78000"/>
              </a:schemeClr>
            </a:gs>
          </a:gsLst>
          <a:lin ang="5400000" scaled="0"/>
        </a:gradFill>
        <a:ln w="6350" cap="flat" cmpd="sng" algn="ctr">
          <a:solidFill>
            <a:schemeClr val="accent3">
              <a:shade val="50000"/>
              <a:hueOff val="0"/>
              <a:satOff val="0"/>
              <a:lumOff val="65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ED34E1-24DC-4549-917E-419C79D95856}">
      <dsp:nvSpPr>
        <dsp:cNvPr id="0" name=""/>
        <dsp:cNvSpPr/>
      </dsp:nvSpPr>
      <dsp:spPr>
        <a:xfrm>
          <a:off x="0" y="396589"/>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Andrew Peters</a:t>
          </a:r>
          <a:endParaRPr lang="en-AU" sz="1800" kern="1200"/>
        </a:p>
      </dsp:txBody>
      <dsp:txXfrm>
        <a:off x="0" y="396589"/>
        <a:ext cx="5524500" cy="394468"/>
      </dsp:txXfrm>
    </dsp:sp>
    <dsp:sp modelId="{B8FB39CD-88B4-B54A-B500-6543C4AD2DED}">
      <dsp:nvSpPr>
        <dsp:cNvPr id="0" name=""/>
        <dsp:cNvSpPr/>
      </dsp:nvSpPr>
      <dsp:spPr>
        <a:xfrm>
          <a:off x="0" y="791058"/>
          <a:ext cx="5524500" cy="0"/>
        </a:xfrm>
        <a:prstGeom prst="line">
          <a:avLst/>
        </a:prstGeom>
        <a:gradFill rotWithShape="0">
          <a:gsLst>
            <a:gs pos="0">
              <a:schemeClr val="accent3">
                <a:shade val="50000"/>
                <a:hueOff val="0"/>
                <a:satOff val="0"/>
                <a:lumOff val="13077"/>
                <a:alphaOff val="0"/>
                <a:satMod val="103000"/>
                <a:lumMod val="102000"/>
                <a:tint val="94000"/>
              </a:schemeClr>
            </a:gs>
            <a:gs pos="50000">
              <a:schemeClr val="accent3">
                <a:shade val="50000"/>
                <a:hueOff val="0"/>
                <a:satOff val="0"/>
                <a:lumOff val="13077"/>
                <a:alphaOff val="0"/>
                <a:satMod val="110000"/>
                <a:lumMod val="100000"/>
                <a:shade val="100000"/>
              </a:schemeClr>
            </a:gs>
            <a:gs pos="100000">
              <a:schemeClr val="accent3">
                <a:shade val="50000"/>
                <a:hueOff val="0"/>
                <a:satOff val="0"/>
                <a:lumOff val="13077"/>
                <a:alphaOff val="0"/>
                <a:lumMod val="99000"/>
                <a:satMod val="120000"/>
                <a:shade val="78000"/>
              </a:schemeClr>
            </a:gs>
          </a:gsLst>
          <a:lin ang="5400000" scaled="0"/>
        </a:gradFill>
        <a:ln w="6350" cap="flat" cmpd="sng" algn="ctr">
          <a:solidFill>
            <a:schemeClr val="accent3">
              <a:shade val="50000"/>
              <a:hueOff val="0"/>
              <a:satOff val="0"/>
              <a:lumOff val="130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3346EB8-0E1A-9342-A43F-B2F3FFA98439}">
      <dsp:nvSpPr>
        <dsp:cNvPr id="0" name=""/>
        <dsp:cNvSpPr/>
      </dsp:nvSpPr>
      <dsp:spPr>
        <a:xfrm>
          <a:off x="0" y="791058"/>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Danuta Wasserman </a:t>
          </a:r>
          <a:endParaRPr lang="en-AU" sz="1800" kern="1200"/>
        </a:p>
      </dsp:txBody>
      <dsp:txXfrm>
        <a:off x="0" y="791058"/>
        <a:ext cx="5524500" cy="394468"/>
      </dsp:txXfrm>
    </dsp:sp>
    <dsp:sp modelId="{1E89B2B1-8956-2940-8B22-7E12B71EA798}">
      <dsp:nvSpPr>
        <dsp:cNvPr id="0" name=""/>
        <dsp:cNvSpPr/>
      </dsp:nvSpPr>
      <dsp:spPr>
        <a:xfrm>
          <a:off x="0" y="1185527"/>
          <a:ext cx="5524500" cy="0"/>
        </a:xfrm>
        <a:prstGeom prst="line">
          <a:avLst/>
        </a:prstGeom>
        <a:gradFill rotWithShape="0">
          <a:gsLst>
            <a:gs pos="0">
              <a:schemeClr val="accent3">
                <a:shade val="50000"/>
                <a:hueOff val="0"/>
                <a:satOff val="0"/>
                <a:lumOff val="19616"/>
                <a:alphaOff val="0"/>
                <a:satMod val="103000"/>
                <a:lumMod val="102000"/>
                <a:tint val="94000"/>
              </a:schemeClr>
            </a:gs>
            <a:gs pos="50000">
              <a:schemeClr val="accent3">
                <a:shade val="50000"/>
                <a:hueOff val="0"/>
                <a:satOff val="0"/>
                <a:lumOff val="19616"/>
                <a:alphaOff val="0"/>
                <a:satMod val="110000"/>
                <a:lumMod val="100000"/>
                <a:shade val="100000"/>
              </a:schemeClr>
            </a:gs>
            <a:gs pos="100000">
              <a:schemeClr val="accent3">
                <a:shade val="50000"/>
                <a:hueOff val="0"/>
                <a:satOff val="0"/>
                <a:lumOff val="19616"/>
                <a:alphaOff val="0"/>
                <a:lumMod val="99000"/>
                <a:satMod val="120000"/>
                <a:shade val="78000"/>
              </a:schemeClr>
            </a:gs>
          </a:gsLst>
          <a:lin ang="5400000" scaled="0"/>
        </a:gradFill>
        <a:ln w="6350" cap="flat" cmpd="sng" algn="ctr">
          <a:solidFill>
            <a:schemeClr val="accent3">
              <a:shade val="50000"/>
              <a:hueOff val="0"/>
              <a:satOff val="0"/>
              <a:lumOff val="1961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D4A230-8934-174E-8FAF-431D3404F3AD}">
      <dsp:nvSpPr>
        <dsp:cNvPr id="0" name=""/>
        <dsp:cNvSpPr/>
      </dsp:nvSpPr>
      <dsp:spPr>
        <a:xfrm>
          <a:off x="0" y="1185527"/>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Gisele Apter</a:t>
          </a:r>
          <a:endParaRPr lang="en-AU" sz="1800" kern="1200"/>
        </a:p>
      </dsp:txBody>
      <dsp:txXfrm>
        <a:off x="0" y="1185527"/>
        <a:ext cx="5524500" cy="394468"/>
      </dsp:txXfrm>
    </dsp:sp>
    <dsp:sp modelId="{5EDCF5FF-CA18-D145-A99C-8FBBC9CD2811}">
      <dsp:nvSpPr>
        <dsp:cNvPr id="0" name=""/>
        <dsp:cNvSpPr/>
      </dsp:nvSpPr>
      <dsp:spPr>
        <a:xfrm>
          <a:off x="0" y="1579996"/>
          <a:ext cx="5524500" cy="0"/>
        </a:xfrm>
        <a:prstGeom prst="line">
          <a:avLst/>
        </a:prstGeom>
        <a:gradFill rotWithShape="0">
          <a:gsLst>
            <a:gs pos="0">
              <a:schemeClr val="accent3">
                <a:shade val="50000"/>
                <a:hueOff val="0"/>
                <a:satOff val="0"/>
                <a:lumOff val="26154"/>
                <a:alphaOff val="0"/>
                <a:satMod val="103000"/>
                <a:lumMod val="102000"/>
                <a:tint val="94000"/>
              </a:schemeClr>
            </a:gs>
            <a:gs pos="50000">
              <a:schemeClr val="accent3">
                <a:shade val="50000"/>
                <a:hueOff val="0"/>
                <a:satOff val="0"/>
                <a:lumOff val="26154"/>
                <a:alphaOff val="0"/>
                <a:satMod val="110000"/>
                <a:lumMod val="100000"/>
                <a:shade val="100000"/>
              </a:schemeClr>
            </a:gs>
            <a:gs pos="100000">
              <a:schemeClr val="accent3">
                <a:shade val="50000"/>
                <a:hueOff val="0"/>
                <a:satOff val="0"/>
                <a:lumOff val="26154"/>
                <a:alphaOff val="0"/>
                <a:lumMod val="99000"/>
                <a:satMod val="120000"/>
                <a:shade val="78000"/>
              </a:schemeClr>
            </a:gs>
          </a:gsLst>
          <a:lin ang="5400000" scaled="0"/>
        </a:gradFill>
        <a:ln w="6350" cap="flat" cmpd="sng" algn="ctr">
          <a:solidFill>
            <a:schemeClr val="accent3">
              <a:shade val="50000"/>
              <a:hueOff val="0"/>
              <a:satOff val="0"/>
              <a:lumOff val="2615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278E26-5776-EF48-9DB0-BE9C8A351AB9}">
      <dsp:nvSpPr>
        <dsp:cNvPr id="0" name=""/>
        <dsp:cNvSpPr/>
      </dsp:nvSpPr>
      <dsp:spPr>
        <a:xfrm>
          <a:off x="0" y="1579996"/>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Nahla Nagy </a:t>
          </a:r>
          <a:endParaRPr lang="en-AU" sz="1800" kern="1200"/>
        </a:p>
      </dsp:txBody>
      <dsp:txXfrm>
        <a:off x="0" y="1579996"/>
        <a:ext cx="5524500" cy="394468"/>
      </dsp:txXfrm>
    </dsp:sp>
    <dsp:sp modelId="{F4D1148C-6C1E-9C45-BDAC-711F4285C129}">
      <dsp:nvSpPr>
        <dsp:cNvPr id="0" name=""/>
        <dsp:cNvSpPr/>
      </dsp:nvSpPr>
      <dsp:spPr>
        <a:xfrm>
          <a:off x="0" y="1974465"/>
          <a:ext cx="5524500" cy="0"/>
        </a:xfrm>
        <a:prstGeom prst="line">
          <a:avLst/>
        </a:prstGeom>
        <a:gradFill rotWithShape="0">
          <a:gsLst>
            <a:gs pos="0">
              <a:schemeClr val="accent3">
                <a:shade val="50000"/>
                <a:hueOff val="0"/>
                <a:satOff val="0"/>
                <a:lumOff val="32693"/>
                <a:alphaOff val="0"/>
                <a:satMod val="103000"/>
                <a:lumMod val="102000"/>
                <a:tint val="94000"/>
              </a:schemeClr>
            </a:gs>
            <a:gs pos="50000">
              <a:schemeClr val="accent3">
                <a:shade val="50000"/>
                <a:hueOff val="0"/>
                <a:satOff val="0"/>
                <a:lumOff val="32693"/>
                <a:alphaOff val="0"/>
                <a:satMod val="110000"/>
                <a:lumMod val="100000"/>
                <a:shade val="100000"/>
              </a:schemeClr>
            </a:gs>
            <a:gs pos="100000">
              <a:schemeClr val="accent3">
                <a:shade val="50000"/>
                <a:hueOff val="0"/>
                <a:satOff val="0"/>
                <a:lumOff val="32693"/>
                <a:alphaOff val="0"/>
                <a:lumMod val="99000"/>
                <a:satMod val="120000"/>
                <a:shade val="78000"/>
              </a:schemeClr>
            </a:gs>
          </a:gsLst>
          <a:lin ang="5400000" scaled="0"/>
        </a:gradFill>
        <a:ln w="6350" cap="flat" cmpd="sng" algn="ctr">
          <a:solidFill>
            <a:schemeClr val="accent3">
              <a:shade val="50000"/>
              <a:hueOff val="0"/>
              <a:satOff val="0"/>
              <a:lumOff val="3269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74A4ED4-1219-354F-8694-013AE541B0F5}">
      <dsp:nvSpPr>
        <dsp:cNvPr id="0" name=""/>
        <dsp:cNvSpPr/>
      </dsp:nvSpPr>
      <dsp:spPr>
        <a:xfrm>
          <a:off x="0" y="1974465"/>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Petr Morozov</a:t>
          </a:r>
          <a:endParaRPr lang="en-AU" sz="1800" kern="1200"/>
        </a:p>
      </dsp:txBody>
      <dsp:txXfrm>
        <a:off x="0" y="1974465"/>
        <a:ext cx="5524500" cy="394468"/>
      </dsp:txXfrm>
    </dsp:sp>
    <dsp:sp modelId="{BE4DAFC6-F65B-954C-9F3B-CEB5191CFB2C}">
      <dsp:nvSpPr>
        <dsp:cNvPr id="0" name=""/>
        <dsp:cNvSpPr/>
      </dsp:nvSpPr>
      <dsp:spPr>
        <a:xfrm>
          <a:off x="0" y="2368934"/>
          <a:ext cx="5524500" cy="0"/>
        </a:xfrm>
        <a:prstGeom prst="line">
          <a:avLst/>
        </a:prstGeom>
        <a:gradFill rotWithShape="0">
          <a:gsLst>
            <a:gs pos="0">
              <a:schemeClr val="accent3">
                <a:shade val="50000"/>
                <a:hueOff val="0"/>
                <a:satOff val="0"/>
                <a:lumOff val="32693"/>
                <a:alphaOff val="0"/>
                <a:satMod val="103000"/>
                <a:lumMod val="102000"/>
                <a:tint val="94000"/>
              </a:schemeClr>
            </a:gs>
            <a:gs pos="50000">
              <a:schemeClr val="accent3">
                <a:shade val="50000"/>
                <a:hueOff val="0"/>
                <a:satOff val="0"/>
                <a:lumOff val="32693"/>
                <a:alphaOff val="0"/>
                <a:satMod val="110000"/>
                <a:lumMod val="100000"/>
                <a:shade val="100000"/>
              </a:schemeClr>
            </a:gs>
            <a:gs pos="100000">
              <a:schemeClr val="accent3">
                <a:shade val="50000"/>
                <a:hueOff val="0"/>
                <a:satOff val="0"/>
                <a:lumOff val="32693"/>
                <a:alphaOff val="0"/>
                <a:lumMod val="99000"/>
                <a:satMod val="120000"/>
                <a:shade val="78000"/>
              </a:schemeClr>
            </a:gs>
          </a:gsLst>
          <a:lin ang="5400000" scaled="0"/>
        </a:gradFill>
        <a:ln w="6350" cap="flat" cmpd="sng" algn="ctr">
          <a:solidFill>
            <a:schemeClr val="accent3">
              <a:shade val="50000"/>
              <a:hueOff val="0"/>
              <a:satOff val="0"/>
              <a:lumOff val="3269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E69F93-228F-A34E-9A81-25E62C0AC9A2}">
      <dsp:nvSpPr>
        <dsp:cNvPr id="0" name=""/>
        <dsp:cNvSpPr/>
      </dsp:nvSpPr>
      <dsp:spPr>
        <a:xfrm>
          <a:off x="0" y="2368934"/>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Rodrigo Nel Cordoba Rojas</a:t>
          </a:r>
          <a:endParaRPr lang="en-AU" sz="1800" kern="1200"/>
        </a:p>
      </dsp:txBody>
      <dsp:txXfrm>
        <a:off x="0" y="2368934"/>
        <a:ext cx="5524500" cy="394468"/>
      </dsp:txXfrm>
    </dsp:sp>
    <dsp:sp modelId="{F20DA340-F277-E447-B4F8-278D2A6C6E39}">
      <dsp:nvSpPr>
        <dsp:cNvPr id="0" name=""/>
        <dsp:cNvSpPr/>
      </dsp:nvSpPr>
      <dsp:spPr>
        <a:xfrm>
          <a:off x="0" y="2763403"/>
          <a:ext cx="5524500" cy="0"/>
        </a:xfrm>
        <a:prstGeom prst="line">
          <a:avLst/>
        </a:prstGeom>
        <a:gradFill rotWithShape="0">
          <a:gsLst>
            <a:gs pos="0">
              <a:schemeClr val="accent3">
                <a:shade val="50000"/>
                <a:hueOff val="0"/>
                <a:satOff val="0"/>
                <a:lumOff val="26154"/>
                <a:alphaOff val="0"/>
                <a:satMod val="103000"/>
                <a:lumMod val="102000"/>
                <a:tint val="94000"/>
              </a:schemeClr>
            </a:gs>
            <a:gs pos="50000">
              <a:schemeClr val="accent3">
                <a:shade val="50000"/>
                <a:hueOff val="0"/>
                <a:satOff val="0"/>
                <a:lumOff val="26154"/>
                <a:alphaOff val="0"/>
                <a:satMod val="110000"/>
                <a:lumMod val="100000"/>
                <a:shade val="100000"/>
              </a:schemeClr>
            </a:gs>
            <a:gs pos="100000">
              <a:schemeClr val="accent3">
                <a:shade val="50000"/>
                <a:hueOff val="0"/>
                <a:satOff val="0"/>
                <a:lumOff val="26154"/>
                <a:alphaOff val="0"/>
                <a:lumMod val="99000"/>
                <a:satMod val="120000"/>
                <a:shade val="78000"/>
              </a:schemeClr>
            </a:gs>
          </a:gsLst>
          <a:lin ang="5400000" scaled="0"/>
        </a:gradFill>
        <a:ln w="6350" cap="flat" cmpd="sng" algn="ctr">
          <a:solidFill>
            <a:schemeClr val="accent3">
              <a:shade val="50000"/>
              <a:hueOff val="0"/>
              <a:satOff val="0"/>
              <a:lumOff val="2615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B1D7FC-DF2F-DF46-BF6E-C8F10DDBE981}">
      <dsp:nvSpPr>
        <dsp:cNvPr id="0" name=""/>
        <dsp:cNvSpPr/>
      </dsp:nvSpPr>
      <dsp:spPr>
        <a:xfrm>
          <a:off x="0" y="2763403"/>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Roy Kallivayalil </a:t>
          </a:r>
          <a:endParaRPr lang="en-AU" sz="1800" kern="1200"/>
        </a:p>
      </dsp:txBody>
      <dsp:txXfrm>
        <a:off x="0" y="2763403"/>
        <a:ext cx="5524500" cy="394468"/>
      </dsp:txXfrm>
    </dsp:sp>
    <dsp:sp modelId="{BD86FD04-C747-6C46-85E0-CCFBC375E44E}">
      <dsp:nvSpPr>
        <dsp:cNvPr id="0" name=""/>
        <dsp:cNvSpPr/>
      </dsp:nvSpPr>
      <dsp:spPr>
        <a:xfrm>
          <a:off x="0" y="3157872"/>
          <a:ext cx="5524500" cy="0"/>
        </a:xfrm>
        <a:prstGeom prst="line">
          <a:avLst/>
        </a:prstGeom>
        <a:gradFill rotWithShape="0">
          <a:gsLst>
            <a:gs pos="0">
              <a:schemeClr val="accent3">
                <a:shade val="50000"/>
                <a:hueOff val="0"/>
                <a:satOff val="0"/>
                <a:lumOff val="19616"/>
                <a:alphaOff val="0"/>
                <a:satMod val="103000"/>
                <a:lumMod val="102000"/>
                <a:tint val="94000"/>
              </a:schemeClr>
            </a:gs>
            <a:gs pos="50000">
              <a:schemeClr val="accent3">
                <a:shade val="50000"/>
                <a:hueOff val="0"/>
                <a:satOff val="0"/>
                <a:lumOff val="19616"/>
                <a:alphaOff val="0"/>
                <a:satMod val="110000"/>
                <a:lumMod val="100000"/>
                <a:shade val="100000"/>
              </a:schemeClr>
            </a:gs>
            <a:gs pos="100000">
              <a:schemeClr val="accent3">
                <a:shade val="50000"/>
                <a:hueOff val="0"/>
                <a:satOff val="0"/>
                <a:lumOff val="19616"/>
                <a:alphaOff val="0"/>
                <a:lumMod val="99000"/>
                <a:satMod val="120000"/>
                <a:shade val="78000"/>
              </a:schemeClr>
            </a:gs>
          </a:gsLst>
          <a:lin ang="5400000" scaled="0"/>
        </a:gradFill>
        <a:ln w="6350" cap="flat" cmpd="sng" algn="ctr">
          <a:solidFill>
            <a:schemeClr val="accent3">
              <a:shade val="50000"/>
              <a:hueOff val="0"/>
              <a:satOff val="0"/>
              <a:lumOff val="1961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2D603C-6515-E94B-99A1-5CD2578854C8}">
      <dsp:nvSpPr>
        <dsp:cNvPr id="0" name=""/>
        <dsp:cNvSpPr/>
      </dsp:nvSpPr>
      <dsp:spPr>
        <a:xfrm>
          <a:off x="0" y="3157872"/>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Saul Levin</a:t>
          </a:r>
          <a:endParaRPr lang="en-AU" sz="1800" kern="1200"/>
        </a:p>
      </dsp:txBody>
      <dsp:txXfrm>
        <a:off x="0" y="3157872"/>
        <a:ext cx="5524500" cy="394468"/>
      </dsp:txXfrm>
    </dsp:sp>
    <dsp:sp modelId="{85A36302-D435-9F4E-9E3F-3BD174EE8526}">
      <dsp:nvSpPr>
        <dsp:cNvPr id="0" name=""/>
        <dsp:cNvSpPr/>
      </dsp:nvSpPr>
      <dsp:spPr>
        <a:xfrm>
          <a:off x="0" y="3552341"/>
          <a:ext cx="5524500" cy="0"/>
        </a:xfrm>
        <a:prstGeom prst="line">
          <a:avLst/>
        </a:prstGeom>
        <a:gradFill rotWithShape="0">
          <a:gsLst>
            <a:gs pos="0">
              <a:schemeClr val="accent3">
                <a:shade val="50000"/>
                <a:hueOff val="0"/>
                <a:satOff val="0"/>
                <a:lumOff val="13077"/>
                <a:alphaOff val="0"/>
                <a:satMod val="103000"/>
                <a:lumMod val="102000"/>
                <a:tint val="94000"/>
              </a:schemeClr>
            </a:gs>
            <a:gs pos="50000">
              <a:schemeClr val="accent3">
                <a:shade val="50000"/>
                <a:hueOff val="0"/>
                <a:satOff val="0"/>
                <a:lumOff val="13077"/>
                <a:alphaOff val="0"/>
                <a:satMod val="110000"/>
                <a:lumMod val="100000"/>
                <a:shade val="100000"/>
              </a:schemeClr>
            </a:gs>
            <a:gs pos="100000">
              <a:schemeClr val="accent3">
                <a:shade val="50000"/>
                <a:hueOff val="0"/>
                <a:satOff val="0"/>
                <a:lumOff val="13077"/>
                <a:alphaOff val="0"/>
                <a:lumMod val="99000"/>
                <a:satMod val="120000"/>
                <a:shade val="78000"/>
              </a:schemeClr>
            </a:gs>
          </a:gsLst>
          <a:lin ang="5400000" scaled="0"/>
        </a:gradFill>
        <a:ln w="6350" cap="flat" cmpd="sng" algn="ctr">
          <a:solidFill>
            <a:schemeClr val="accent3">
              <a:shade val="50000"/>
              <a:hueOff val="0"/>
              <a:satOff val="0"/>
              <a:lumOff val="130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1A8A40-5602-1D46-B7C8-C3334BAB16C8}">
      <dsp:nvSpPr>
        <dsp:cNvPr id="0" name=""/>
        <dsp:cNvSpPr/>
      </dsp:nvSpPr>
      <dsp:spPr>
        <a:xfrm>
          <a:off x="0" y="3552341"/>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a:t>Shigenobu Kanba </a:t>
          </a:r>
          <a:endParaRPr lang="en-AU" sz="1800" kern="1200"/>
        </a:p>
      </dsp:txBody>
      <dsp:txXfrm>
        <a:off x="0" y="3552341"/>
        <a:ext cx="5524500" cy="394468"/>
      </dsp:txXfrm>
    </dsp:sp>
    <dsp:sp modelId="{3FC32E39-616A-994C-945B-67F2B83469B6}">
      <dsp:nvSpPr>
        <dsp:cNvPr id="0" name=""/>
        <dsp:cNvSpPr/>
      </dsp:nvSpPr>
      <dsp:spPr>
        <a:xfrm>
          <a:off x="0" y="3946810"/>
          <a:ext cx="5524500" cy="0"/>
        </a:xfrm>
        <a:prstGeom prst="line">
          <a:avLst/>
        </a:prstGeom>
        <a:gradFill rotWithShape="0">
          <a:gsLst>
            <a:gs pos="0">
              <a:schemeClr val="accent3">
                <a:shade val="50000"/>
                <a:hueOff val="0"/>
                <a:satOff val="0"/>
                <a:lumOff val="6539"/>
                <a:alphaOff val="0"/>
                <a:satMod val="103000"/>
                <a:lumMod val="102000"/>
                <a:tint val="94000"/>
              </a:schemeClr>
            </a:gs>
            <a:gs pos="50000">
              <a:schemeClr val="accent3">
                <a:shade val="50000"/>
                <a:hueOff val="0"/>
                <a:satOff val="0"/>
                <a:lumOff val="6539"/>
                <a:alphaOff val="0"/>
                <a:satMod val="110000"/>
                <a:lumMod val="100000"/>
                <a:shade val="100000"/>
              </a:schemeClr>
            </a:gs>
            <a:gs pos="100000">
              <a:schemeClr val="accent3">
                <a:shade val="50000"/>
                <a:hueOff val="0"/>
                <a:satOff val="0"/>
                <a:lumOff val="6539"/>
                <a:alphaOff val="0"/>
                <a:lumMod val="99000"/>
                <a:satMod val="120000"/>
                <a:shade val="78000"/>
              </a:schemeClr>
            </a:gs>
          </a:gsLst>
          <a:lin ang="5400000" scaled="0"/>
        </a:gradFill>
        <a:ln w="6350" cap="flat" cmpd="sng" algn="ctr">
          <a:solidFill>
            <a:schemeClr val="accent3">
              <a:shade val="50000"/>
              <a:hueOff val="0"/>
              <a:satOff val="0"/>
              <a:lumOff val="65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F4D2E1-3E42-AF44-9BC8-D01AAD7DE296}">
      <dsp:nvSpPr>
        <dsp:cNvPr id="0" name=""/>
        <dsp:cNvSpPr/>
      </dsp:nvSpPr>
      <dsp:spPr>
        <a:xfrm>
          <a:off x="0" y="3946810"/>
          <a:ext cx="5524500" cy="39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0" i="0" u="none" kern="1200" dirty="0"/>
            <a:t>Vanessa Cameron (Consultant)</a:t>
          </a:r>
          <a:endParaRPr lang="en-AU" sz="1800" kern="1200" dirty="0"/>
        </a:p>
      </dsp:txBody>
      <dsp:txXfrm>
        <a:off x="0" y="3946810"/>
        <a:ext cx="5524500" cy="39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D441-C268-ED40-AB02-C58E100B822C}">
      <dsp:nvSpPr>
        <dsp:cNvPr id="0" name=""/>
        <dsp:cNvSpPr/>
      </dsp:nvSpPr>
      <dsp:spPr>
        <a:xfrm>
          <a:off x="2236" y="744613"/>
          <a:ext cx="4770186" cy="286211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mn-lt"/>
            </a:rPr>
            <a:t>There is an outstanding need to provide access to high quality mental health care in all countries together with a commitment to support psychiatrists </a:t>
          </a:r>
          <a:r>
            <a:rPr lang="en-GB" sz="2000" b="0" kern="1200" dirty="0">
              <a:solidFill>
                <a:srgbClr val="FFFF00"/>
              </a:solidFill>
              <a:latin typeface="+mn-lt"/>
            </a:rPr>
            <a:t>and other mental health professionals</a:t>
          </a:r>
          <a:r>
            <a:rPr lang="en-GB" sz="2000" b="0" kern="1200" dirty="0">
              <a:latin typeface="+mn-lt"/>
            </a:rPr>
            <a:t> in their important roles as policy makers, direct service providers, trainers and supporters of health care workers in primary and community health care. </a:t>
          </a:r>
          <a:endParaRPr lang="en-US" sz="2000" b="0" kern="1200" dirty="0">
            <a:latin typeface="+mn-lt"/>
          </a:endParaRPr>
        </a:p>
      </dsp:txBody>
      <dsp:txXfrm>
        <a:off x="86064" y="828441"/>
        <a:ext cx="4602530" cy="2694455"/>
      </dsp:txXfrm>
    </dsp:sp>
    <dsp:sp modelId="{2B8AA0F6-4074-9E41-A1FB-0BE86252FD88}">
      <dsp:nvSpPr>
        <dsp:cNvPr id="0" name=""/>
        <dsp:cNvSpPr/>
      </dsp:nvSpPr>
      <dsp:spPr>
        <a:xfrm>
          <a:off x="5249441" y="1584166"/>
          <a:ext cx="1011279" cy="1183006"/>
        </a:xfrm>
        <a:prstGeom prst="rightArrow">
          <a:avLst>
            <a:gd name="adj1" fmla="val 60000"/>
            <a:gd name="adj2" fmla="val 50000"/>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49441" y="1820767"/>
        <a:ext cx="707895" cy="709804"/>
      </dsp:txXfrm>
    </dsp:sp>
    <dsp:sp modelId="{4DCCAC30-7641-E44B-BE96-2A2E242A1721}">
      <dsp:nvSpPr>
        <dsp:cNvPr id="0" name=""/>
        <dsp:cNvSpPr/>
      </dsp:nvSpPr>
      <dsp:spPr>
        <a:xfrm>
          <a:off x="6680497" y="744613"/>
          <a:ext cx="4770186" cy="2862111"/>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b="0" kern="1200">
              <a:latin typeface="+mn-lt"/>
            </a:rPr>
            <a:t>The WPA Action Plan for 2020-23 </a:t>
          </a:r>
          <a:r>
            <a:rPr lang="en-GB" sz="2000" b="0" kern="1200">
              <a:latin typeface="+mn-lt"/>
            </a:rPr>
            <a:t>defines emerging needs and priorities in specific areas of mental health within a worldwide perspective.</a:t>
          </a:r>
          <a:endParaRPr lang="en-US" sz="2000" b="0" kern="1200">
            <a:latin typeface="+mn-lt"/>
          </a:endParaRPr>
        </a:p>
      </dsp:txBody>
      <dsp:txXfrm>
        <a:off x="6764325" y="828441"/>
        <a:ext cx="4602530" cy="2694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A93E-C74A-AD4A-803E-6AB143F5BA32}">
      <dsp:nvSpPr>
        <dsp:cNvPr id="0" name=""/>
        <dsp:cNvSpPr/>
      </dsp:nvSpPr>
      <dsp:spPr>
        <a:xfrm>
          <a:off x="0" y="313074"/>
          <a:ext cx="11452921" cy="4035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8874" tIns="437388" rIns="888874" bIns="170688" numCol="1" spcCol="1270" anchor="t" anchorCtr="0">
          <a:noAutofit/>
        </a:bodyPr>
        <a:lstStyle/>
        <a:p>
          <a:pPr marL="228600" lvl="1" indent="-228600" algn="l" defTabSz="1066800">
            <a:lnSpc>
              <a:spcPct val="150000"/>
            </a:lnSpc>
            <a:spcBef>
              <a:spcPct val="0"/>
            </a:spcBef>
            <a:spcAft>
              <a:spcPct val="15000"/>
            </a:spcAft>
            <a:buChar char="•"/>
          </a:pPr>
          <a:r>
            <a:rPr lang="en-GB" sz="2400" b="0" i="0" kern="1200" dirty="0"/>
            <a:t>To improve the standing of psychiatry as a medical specialty in clinical, academic and research areas and to promote public mental health.</a:t>
          </a:r>
          <a:endParaRPr lang="en-US" sz="2400" b="0" i="0" kern="1200" dirty="0"/>
        </a:p>
        <a:p>
          <a:pPr marL="228600" lvl="1" indent="-228600" algn="l" defTabSz="1066800">
            <a:lnSpc>
              <a:spcPct val="150000"/>
            </a:lnSpc>
            <a:spcBef>
              <a:spcPct val="0"/>
            </a:spcBef>
            <a:spcAft>
              <a:spcPct val="15000"/>
            </a:spcAft>
            <a:buChar char="•"/>
          </a:pPr>
          <a:r>
            <a:rPr lang="en-GB" sz="2400" b="0" i="0" kern="1200" dirty="0"/>
            <a:t>To highlight the specific role of psychiatrists while working with other professionals in health, public health, legal and social aspects of care </a:t>
          </a:r>
          <a:endParaRPr lang="en-US" sz="2400" b="0" i="0" kern="1200" dirty="0"/>
        </a:p>
        <a:p>
          <a:pPr marL="228600" lvl="1" indent="-228600" algn="l" defTabSz="1066800">
            <a:lnSpc>
              <a:spcPct val="150000"/>
            </a:lnSpc>
            <a:spcBef>
              <a:spcPct val="0"/>
            </a:spcBef>
            <a:spcAft>
              <a:spcPct val="15000"/>
            </a:spcAft>
            <a:buChar char="•"/>
          </a:pPr>
          <a:r>
            <a:rPr lang="en-GB" sz="2400" b="0" i="0" kern="1200" dirty="0"/>
            <a:t>To ensure the WPA’s positive engagement with member societies and WPA components</a:t>
          </a:r>
          <a:endParaRPr lang="en-US" sz="2400" b="0" i="0" kern="1200" dirty="0"/>
        </a:p>
      </dsp:txBody>
      <dsp:txXfrm>
        <a:off x="0" y="313074"/>
        <a:ext cx="11452921" cy="4035150"/>
      </dsp:txXfrm>
    </dsp:sp>
    <dsp:sp modelId="{D86C3906-437F-C042-BFD3-FDCDFE4680D0}">
      <dsp:nvSpPr>
        <dsp:cNvPr id="0" name=""/>
        <dsp:cNvSpPr/>
      </dsp:nvSpPr>
      <dsp:spPr>
        <a:xfrm>
          <a:off x="572646" y="3114"/>
          <a:ext cx="8017044" cy="619920"/>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3025" tIns="0" rIns="303025" bIns="0" numCol="1" spcCol="1270" anchor="ctr" anchorCtr="0">
          <a:noAutofit/>
        </a:bodyPr>
        <a:lstStyle/>
        <a:p>
          <a:pPr marL="0" lvl="0" indent="0" algn="l" defTabSz="1066800">
            <a:lnSpc>
              <a:spcPct val="90000"/>
            </a:lnSpc>
            <a:spcBef>
              <a:spcPct val="0"/>
            </a:spcBef>
            <a:spcAft>
              <a:spcPct val="35000"/>
            </a:spcAft>
            <a:buNone/>
          </a:pPr>
          <a:r>
            <a:rPr lang="en-GB" sz="2400" b="1" kern="1200" dirty="0"/>
            <a:t>Key features of the Action Plan are:</a:t>
          </a:r>
          <a:endParaRPr lang="en-US" sz="2400" kern="1200" dirty="0"/>
        </a:p>
      </dsp:txBody>
      <dsp:txXfrm>
        <a:off x="602908" y="33376"/>
        <a:ext cx="7956520"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87A49-5B14-45B0-8A80-D8C1DC24120A}">
      <dsp:nvSpPr>
        <dsp:cNvPr id="0" name=""/>
        <dsp:cNvSpPr/>
      </dsp:nvSpPr>
      <dsp:spPr>
        <a:xfrm>
          <a:off x="94746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FF27F-3481-434A-B027-94C69B536C73}">
      <dsp:nvSpPr>
        <dsp:cNvPr id="0" name=""/>
        <dsp:cNvSpPr/>
      </dsp:nvSpPr>
      <dsp:spPr>
        <a:xfrm>
          <a:off x="118146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67F6C6-1C05-4987-8E21-909328145350}">
      <dsp:nvSpPr>
        <dsp:cNvPr id="0" name=""/>
        <dsp:cNvSpPr/>
      </dsp:nvSpPr>
      <dsp:spPr>
        <a:xfrm>
          <a:off x="59646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1" kern="1200" dirty="0"/>
            <a:t>FROM LACK OF ACCESS TO  improved access For TREATMENT, PREVENTION &amp; PROMOTION  </a:t>
          </a:r>
          <a:endParaRPr lang="en-US" sz="1200" kern="1200" dirty="0"/>
        </a:p>
      </dsp:txBody>
      <dsp:txXfrm>
        <a:off x="596460" y="2535669"/>
        <a:ext cx="1800000" cy="720000"/>
      </dsp:txXfrm>
    </dsp:sp>
    <dsp:sp modelId="{90E190DF-F9A8-468C-903C-1693F721D74C}">
      <dsp:nvSpPr>
        <dsp:cNvPr id="0" name=""/>
        <dsp:cNvSpPr/>
      </dsp:nvSpPr>
      <dsp:spPr>
        <a:xfrm>
          <a:off x="306246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46FB6-9432-4AB9-8E75-32837C36B019}">
      <dsp:nvSpPr>
        <dsp:cNvPr id="0" name=""/>
        <dsp:cNvSpPr/>
      </dsp:nvSpPr>
      <dsp:spPr>
        <a:xfrm>
          <a:off x="3296460" y="13296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0D615-9640-4894-8B36-CA0C0656B470}">
      <dsp:nvSpPr>
        <dsp:cNvPr id="0" name=""/>
        <dsp:cNvSpPr/>
      </dsp:nvSpPr>
      <dsp:spPr>
        <a:xfrm>
          <a:off x="271146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1" kern="1200" dirty="0"/>
            <a:t>FROM STIGMA TO ACCEPTANCE</a:t>
          </a:r>
          <a:endParaRPr lang="en-US" sz="1200" kern="1200" dirty="0"/>
        </a:p>
      </dsp:txBody>
      <dsp:txXfrm>
        <a:off x="2711460" y="2535669"/>
        <a:ext cx="1800000" cy="720000"/>
      </dsp:txXfrm>
    </dsp:sp>
    <dsp:sp modelId="{577F8D42-9E2D-469B-A3B5-66A923352F8E}">
      <dsp:nvSpPr>
        <dsp:cNvPr id="0" name=""/>
        <dsp:cNvSpPr/>
      </dsp:nvSpPr>
      <dsp:spPr>
        <a:xfrm>
          <a:off x="7234859" y="1113325"/>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817C4-D667-4EE7-8C92-951284C9BC41}">
      <dsp:nvSpPr>
        <dsp:cNvPr id="0" name=""/>
        <dsp:cNvSpPr/>
      </dsp:nvSpPr>
      <dsp:spPr>
        <a:xfrm>
          <a:off x="7426528" y="102486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D09C6D-915D-480E-8CE6-BB8DFE092121}">
      <dsp:nvSpPr>
        <dsp:cNvPr id="0" name=""/>
        <dsp:cNvSpPr/>
      </dsp:nvSpPr>
      <dsp:spPr>
        <a:xfrm>
          <a:off x="6816126" y="251026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1" kern="1200" dirty="0"/>
            <a:t>FROM HOSPITAL TO COMMUNITY</a:t>
          </a:r>
          <a:endParaRPr lang="en-US" sz="1200" kern="1200" dirty="0"/>
        </a:p>
      </dsp:txBody>
      <dsp:txXfrm>
        <a:off x="6816126" y="2510267"/>
        <a:ext cx="1800000" cy="720000"/>
      </dsp:txXfrm>
    </dsp:sp>
    <dsp:sp modelId="{3192F93A-88F1-4919-9525-8A4BFB2D9929}">
      <dsp:nvSpPr>
        <dsp:cNvPr id="0" name=""/>
        <dsp:cNvSpPr/>
      </dsp:nvSpPr>
      <dsp:spPr>
        <a:xfrm>
          <a:off x="5006468" y="1001933"/>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B7B0E-1FDC-41C8-9E8B-BE8B889C5CDB}">
      <dsp:nvSpPr>
        <dsp:cNvPr id="0" name=""/>
        <dsp:cNvSpPr/>
      </dsp:nvSpPr>
      <dsp:spPr>
        <a:xfrm>
          <a:off x="5299731" y="122806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A3EB4-6F03-4028-9D79-E9CC8DF9A3AD}">
      <dsp:nvSpPr>
        <dsp:cNvPr id="0" name=""/>
        <dsp:cNvSpPr/>
      </dsp:nvSpPr>
      <dsp:spPr>
        <a:xfrm>
          <a:off x="4826460" y="24848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1" kern="1200" dirty="0"/>
            <a:t>FROM EXCLUSION TO INCLUSION </a:t>
          </a:r>
          <a:endParaRPr lang="en-US" sz="1200" kern="1200" dirty="0"/>
        </a:p>
      </dsp:txBody>
      <dsp:txXfrm>
        <a:off x="4826460" y="2484866"/>
        <a:ext cx="1800000" cy="720000"/>
      </dsp:txXfrm>
    </dsp:sp>
    <dsp:sp modelId="{04DFF953-F0AD-4896-BEB5-C681367C87C2}">
      <dsp:nvSpPr>
        <dsp:cNvPr id="0" name=""/>
        <dsp:cNvSpPr/>
      </dsp:nvSpPr>
      <dsp:spPr>
        <a:xfrm>
          <a:off x="940746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77D21-754C-4FC4-8F77-039428F9973D}">
      <dsp:nvSpPr>
        <dsp:cNvPr id="0" name=""/>
        <dsp:cNvSpPr/>
      </dsp:nvSpPr>
      <dsp:spPr>
        <a:xfrm>
          <a:off x="9641460" y="132966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9BBDE1-A061-4B94-8465-6F35527AE1DC}">
      <dsp:nvSpPr>
        <dsp:cNvPr id="0" name=""/>
        <dsp:cNvSpPr/>
      </dsp:nvSpPr>
      <dsp:spPr>
        <a:xfrm>
          <a:off x="905646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1" kern="1200" dirty="0"/>
            <a:t>FROM LACK OF ENGAGEMENT TO ENGAGEMENT OF ALL STAKE HOLDERS</a:t>
          </a:r>
          <a:endParaRPr lang="en-US" sz="1200" kern="1200" dirty="0"/>
        </a:p>
      </dsp:txBody>
      <dsp:txXfrm>
        <a:off x="9056460" y="2535669"/>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6C3AF-D0E0-42BC-B049-DD07D20A2C9A}">
      <dsp:nvSpPr>
        <dsp:cNvPr id="0" name=""/>
        <dsp:cNvSpPr/>
      </dsp:nvSpPr>
      <dsp:spPr>
        <a:xfrm>
          <a:off x="0" y="1407"/>
          <a:ext cx="11452921" cy="59979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22644F7-846E-4504-B039-DCE0E0756DA4}">
      <dsp:nvSpPr>
        <dsp:cNvPr id="0" name=""/>
        <dsp:cNvSpPr/>
      </dsp:nvSpPr>
      <dsp:spPr>
        <a:xfrm>
          <a:off x="181438" y="136361"/>
          <a:ext cx="329888" cy="329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EB22D6-7FB5-4227-A2F6-8D5621D4B2A8}">
      <dsp:nvSpPr>
        <dsp:cNvPr id="0" name=""/>
        <dsp:cNvSpPr/>
      </dsp:nvSpPr>
      <dsp:spPr>
        <a:xfrm>
          <a:off x="692764" y="1407"/>
          <a:ext cx="10760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GB" sz="1900" b="0" kern="1200" dirty="0">
              <a:latin typeface="+mn-lt"/>
            </a:rPr>
            <a:t>PUBLIC MENTAL HEALTH</a:t>
          </a:r>
          <a:endParaRPr lang="en-US" sz="1900" b="0" kern="1200" dirty="0"/>
        </a:p>
      </dsp:txBody>
      <dsp:txXfrm>
        <a:off x="692764" y="1407"/>
        <a:ext cx="10760156" cy="599796"/>
      </dsp:txXfrm>
    </dsp:sp>
    <dsp:sp modelId="{EB774A9A-838B-4656-9C8C-5E4EAAFDE20B}">
      <dsp:nvSpPr>
        <dsp:cNvPr id="0" name=""/>
        <dsp:cNvSpPr/>
      </dsp:nvSpPr>
      <dsp:spPr>
        <a:xfrm>
          <a:off x="0" y="751153"/>
          <a:ext cx="11452921" cy="59979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096E66-D8D6-46D6-800B-C4780BF650CE}">
      <dsp:nvSpPr>
        <dsp:cNvPr id="0" name=""/>
        <dsp:cNvSpPr/>
      </dsp:nvSpPr>
      <dsp:spPr>
        <a:xfrm>
          <a:off x="181438" y="886107"/>
          <a:ext cx="329888" cy="329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C0D75C-5A78-4648-9635-2F0BE333B626}">
      <dsp:nvSpPr>
        <dsp:cNvPr id="0" name=""/>
        <dsp:cNvSpPr/>
      </dsp:nvSpPr>
      <dsp:spPr>
        <a:xfrm>
          <a:off x="692764" y="751153"/>
          <a:ext cx="10760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GB" sz="1900" b="0" kern="1200" dirty="0">
              <a:latin typeface="+mn-lt"/>
            </a:rPr>
            <a:t>CHILD, ADOLESCENT &amp; YOUTH MENTAL HEALTH</a:t>
          </a:r>
          <a:endParaRPr lang="en-US" sz="1900" b="0" i="1" kern="1200" dirty="0"/>
        </a:p>
      </dsp:txBody>
      <dsp:txXfrm>
        <a:off x="692764" y="751153"/>
        <a:ext cx="10760156" cy="599796"/>
      </dsp:txXfrm>
    </dsp:sp>
    <dsp:sp modelId="{EB150697-F510-4E07-A136-C9A0DC205797}">
      <dsp:nvSpPr>
        <dsp:cNvPr id="0" name=""/>
        <dsp:cNvSpPr/>
      </dsp:nvSpPr>
      <dsp:spPr>
        <a:xfrm>
          <a:off x="0" y="1500898"/>
          <a:ext cx="11452921" cy="59979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DDB0BC-84F9-49EB-B792-FFA39206AB7D}">
      <dsp:nvSpPr>
        <dsp:cNvPr id="0" name=""/>
        <dsp:cNvSpPr/>
      </dsp:nvSpPr>
      <dsp:spPr>
        <a:xfrm>
          <a:off x="181438" y="1635852"/>
          <a:ext cx="329888" cy="329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B30EBF-DCB2-493D-A6D2-309152A3398A}">
      <dsp:nvSpPr>
        <dsp:cNvPr id="0" name=""/>
        <dsp:cNvSpPr/>
      </dsp:nvSpPr>
      <dsp:spPr>
        <a:xfrm>
          <a:off x="692764" y="1500898"/>
          <a:ext cx="10760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b-NO" sz="1900" b="0" kern="1200" dirty="0">
              <a:latin typeface="+mn-lt"/>
            </a:rPr>
            <a:t>ADDRESSING CO-MORBIDITY IN MENTAL HEALTH</a:t>
          </a:r>
          <a:endParaRPr lang="en-US" sz="1900" b="0" kern="1200" dirty="0"/>
        </a:p>
      </dsp:txBody>
      <dsp:txXfrm>
        <a:off x="692764" y="1500898"/>
        <a:ext cx="10760156" cy="599796"/>
      </dsp:txXfrm>
    </dsp:sp>
    <dsp:sp modelId="{0E48CB8C-DE98-4468-BFEE-6B14DBC59040}">
      <dsp:nvSpPr>
        <dsp:cNvPr id="0" name=""/>
        <dsp:cNvSpPr/>
      </dsp:nvSpPr>
      <dsp:spPr>
        <a:xfrm>
          <a:off x="0" y="2250644"/>
          <a:ext cx="11452921" cy="59979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61105D-BD93-4BCD-9F3F-671C661F4D80}">
      <dsp:nvSpPr>
        <dsp:cNvPr id="0" name=""/>
        <dsp:cNvSpPr/>
      </dsp:nvSpPr>
      <dsp:spPr>
        <a:xfrm>
          <a:off x="181438" y="2385598"/>
          <a:ext cx="329888" cy="329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2D7B31-F412-42BB-B3B0-2E0FEF80A259}">
      <dsp:nvSpPr>
        <dsp:cNvPr id="0" name=""/>
        <dsp:cNvSpPr/>
      </dsp:nvSpPr>
      <dsp:spPr>
        <a:xfrm>
          <a:off x="692764" y="2250644"/>
          <a:ext cx="10760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b-NO" sz="1900" b="0" kern="1200">
              <a:latin typeface="+mn-lt"/>
            </a:rPr>
            <a:t>PARTNERSHIP WITH PROFESSIONAL ORGANISATIONS &amp; NGOs</a:t>
          </a:r>
          <a:endParaRPr lang="en-US" sz="1900" b="0" kern="1200"/>
        </a:p>
      </dsp:txBody>
      <dsp:txXfrm>
        <a:off x="692764" y="2250644"/>
        <a:ext cx="10760156" cy="599796"/>
      </dsp:txXfrm>
    </dsp:sp>
    <dsp:sp modelId="{2AC2CCD5-8B4C-4E9D-ABC3-83256A97FC66}">
      <dsp:nvSpPr>
        <dsp:cNvPr id="0" name=""/>
        <dsp:cNvSpPr/>
      </dsp:nvSpPr>
      <dsp:spPr>
        <a:xfrm>
          <a:off x="0" y="3000389"/>
          <a:ext cx="11452921" cy="59979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AC74DA4-DE13-4302-8C89-74F6279CE09D}">
      <dsp:nvSpPr>
        <dsp:cNvPr id="0" name=""/>
        <dsp:cNvSpPr/>
      </dsp:nvSpPr>
      <dsp:spPr>
        <a:xfrm>
          <a:off x="181438" y="3135343"/>
          <a:ext cx="329888" cy="3298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9C5FCEF-037D-433E-B6FD-CED58563BD57}">
      <dsp:nvSpPr>
        <dsp:cNvPr id="0" name=""/>
        <dsp:cNvSpPr/>
      </dsp:nvSpPr>
      <dsp:spPr>
        <a:xfrm>
          <a:off x="692764" y="3000389"/>
          <a:ext cx="10760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GB" sz="1900" b="0" kern="1200">
              <a:latin typeface="+mn-lt"/>
            </a:rPr>
            <a:t>CAPACITY BUILDING</a:t>
          </a:r>
          <a:endParaRPr lang="en-US" sz="1900" b="0" kern="1200"/>
        </a:p>
      </dsp:txBody>
      <dsp:txXfrm>
        <a:off x="692764" y="3000389"/>
        <a:ext cx="10760156" cy="599796"/>
      </dsp:txXfrm>
    </dsp:sp>
    <dsp:sp modelId="{C377C660-1664-4A6B-A17D-CF47B57196CA}">
      <dsp:nvSpPr>
        <dsp:cNvPr id="0" name=""/>
        <dsp:cNvSpPr/>
      </dsp:nvSpPr>
      <dsp:spPr>
        <a:xfrm>
          <a:off x="0" y="3750135"/>
          <a:ext cx="11452921" cy="59979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FEB733F-B778-4C7B-917A-F276BE33B881}">
      <dsp:nvSpPr>
        <dsp:cNvPr id="0" name=""/>
        <dsp:cNvSpPr/>
      </dsp:nvSpPr>
      <dsp:spPr>
        <a:xfrm>
          <a:off x="181438" y="3885089"/>
          <a:ext cx="329888" cy="3298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F43E2A-A995-4DD4-B45A-25014E66AD0D}">
      <dsp:nvSpPr>
        <dsp:cNvPr id="0" name=""/>
        <dsp:cNvSpPr/>
      </dsp:nvSpPr>
      <dsp:spPr>
        <a:xfrm>
          <a:off x="692764" y="3750135"/>
          <a:ext cx="10760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nb-NO" sz="1900" b="0" kern="1200">
              <a:latin typeface="+mn-lt"/>
            </a:rPr>
            <a:t>CONTINUATION &amp; COMPLETION OF PREVIOUS ACTION PLANS WORK</a:t>
          </a:r>
          <a:endParaRPr lang="en-US" sz="1900" b="0" kern="1200"/>
        </a:p>
      </dsp:txBody>
      <dsp:txXfrm>
        <a:off x="692764" y="3750135"/>
        <a:ext cx="10760156" cy="59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7F515-E19E-944B-9594-03CA7FA1EF0E}">
      <dsp:nvSpPr>
        <dsp:cNvPr id="0" name=""/>
        <dsp:cNvSpPr/>
      </dsp:nvSpPr>
      <dsp:spPr>
        <a:xfrm>
          <a:off x="0" y="2440"/>
          <a:ext cx="11737262"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E8BA2-D188-7249-9B05-69D90B4D951A}">
      <dsp:nvSpPr>
        <dsp:cNvPr id="0" name=""/>
        <dsp:cNvSpPr/>
      </dsp:nvSpPr>
      <dsp:spPr>
        <a:xfrm>
          <a:off x="0" y="2440"/>
          <a:ext cx="11737262" cy="83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kern="1200" dirty="0"/>
            <a:t>Public Mental Health: Population approach to mental health to sustainably reduce mental disorder and promote mental wellbeing by improving coverage of effective interventions to treat mental disorder, prevent associated impacts, prevent mental disorder and promote mental wellbeing </a:t>
          </a:r>
          <a:r>
            <a:rPr lang="en-GB" sz="1600" b="0" kern="1200" dirty="0">
              <a:highlight>
                <a:srgbClr val="FFFF00"/>
              </a:highlight>
            </a:rPr>
            <a:t> </a:t>
          </a:r>
          <a:endParaRPr lang="en-US" sz="1600" b="0" kern="1200" dirty="0">
            <a:highlight>
              <a:srgbClr val="FFFF00"/>
            </a:highlight>
          </a:endParaRPr>
        </a:p>
      </dsp:txBody>
      <dsp:txXfrm>
        <a:off x="0" y="2440"/>
        <a:ext cx="11737262" cy="832306"/>
      </dsp:txXfrm>
    </dsp:sp>
    <dsp:sp modelId="{465F9A29-B450-AE42-AC42-9D7AC62579CD}">
      <dsp:nvSpPr>
        <dsp:cNvPr id="0" name=""/>
        <dsp:cNvSpPr/>
      </dsp:nvSpPr>
      <dsp:spPr>
        <a:xfrm>
          <a:off x="0" y="834747"/>
          <a:ext cx="11737262"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8FA6E-0C1E-1D4D-A3A9-30E6098025A0}">
      <dsp:nvSpPr>
        <dsp:cNvPr id="0" name=""/>
        <dsp:cNvSpPr/>
      </dsp:nvSpPr>
      <dsp:spPr>
        <a:xfrm>
          <a:off x="0" y="834747"/>
          <a:ext cx="11737262" cy="83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b-NO" sz="1600" b="0" kern="1200" dirty="0"/>
            <a:t>Child, Adolescent &amp; Youth Mental Health: Improving coverage of public mental health intervention including for higher risk groups such as those with learning disability and refugees</a:t>
          </a:r>
          <a:r>
            <a:rPr lang="en-US" sz="1600" b="0" kern="1200" dirty="0"/>
            <a:t> </a:t>
          </a:r>
        </a:p>
      </dsp:txBody>
      <dsp:txXfrm>
        <a:off x="0" y="834747"/>
        <a:ext cx="11737262" cy="832306"/>
      </dsp:txXfrm>
    </dsp:sp>
    <dsp:sp modelId="{42BE9DF5-7F57-3744-A0C9-453C0032DCEF}">
      <dsp:nvSpPr>
        <dsp:cNvPr id="0" name=""/>
        <dsp:cNvSpPr/>
      </dsp:nvSpPr>
      <dsp:spPr>
        <a:xfrm>
          <a:off x="0" y="1667053"/>
          <a:ext cx="11737262"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D71EF-3A80-114D-A2D5-D6B4A3FCDE1C}">
      <dsp:nvSpPr>
        <dsp:cNvPr id="0" name=""/>
        <dsp:cNvSpPr/>
      </dsp:nvSpPr>
      <dsp:spPr>
        <a:xfrm>
          <a:off x="0" y="1667053"/>
          <a:ext cx="11737262" cy="83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b-NO" sz="1600" b="0" kern="1200" dirty="0"/>
            <a:t>Addressing co-morbidity in mental health: Training, capacity building and engagement with other health professionals</a:t>
          </a:r>
          <a:endParaRPr lang="en-US" sz="1600" b="0" kern="1200" dirty="0"/>
        </a:p>
      </dsp:txBody>
      <dsp:txXfrm>
        <a:off x="0" y="1667053"/>
        <a:ext cx="11737262" cy="832306"/>
      </dsp:txXfrm>
    </dsp:sp>
    <dsp:sp modelId="{68661D0E-51AA-AC42-AE89-44445FB94A3B}">
      <dsp:nvSpPr>
        <dsp:cNvPr id="0" name=""/>
        <dsp:cNvSpPr/>
      </dsp:nvSpPr>
      <dsp:spPr>
        <a:xfrm>
          <a:off x="0" y="2499359"/>
          <a:ext cx="11737262"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F458E-7629-744F-AE87-0D6F3B2ACD6D}">
      <dsp:nvSpPr>
        <dsp:cNvPr id="0" name=""/>
        <dsp:cNvSpPr/>
      </dsp:nvSpPr>
      <dsp:spPr>
        <a:xfrm>
          <a:off x="0" y="2499359"/>
          <a:ext cx="11737262" cy="83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t>Capacity building with special focus on medical students, young psychiatrists &amp; allied professionals including training and policies in global mental health and public mental health </a:t>
          </a:r>
        </a:p>
      </dsp:txBody>
      <dsp:txXfrm>
        <a:off x="0" y="2499359"/>
        <a:ext cx="11737262" cy="832306"/>
      </dsp:txXfrm>
    </dsp:sp>
    <dsp:sp modelId="{2B4FB1AC-C1CB-6B4B-9B9E-A6579E2B47B6}">
      <dsp:nvSpPr>
        <dsp:cNvPr id="0" name=""/>
        <dsp:cNvSpPr/>
      </dsp:nvSpPr>
      <dsp:spPr>
        <a:xfrm>
          <a:off x="0" y="3331665"/>
          <a:ext cx="11737262"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24DA8-B140-4B49-A8E0-DD3E04461F54}">
      <dsp:nvSpPr>
        <dsp:cNvPr id="0" name=""/>
        <dsp:cNvSpPr/>
      </dsp:nvSpPr>
      <dsp:spPr>
        <a:xfrm>
          <a:off x="0" y="3331665"/>
          <a:ext cx="11737262" cy="83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b-NO" sz="1600" b="0" kern="1200" dirty="0"/>
            <a:t>Developing partnerships for joint collaborative work and  strengthening partnerships with mental health and other organisations </a:t>
          </a:r>
          <a:endParaRPr lang="en-US" sz="1600" b="0" kern="1200" dirty="0"/>
        </a:p>
      </dsp:txBody>
      <dsp:txXfrm>
        <a:off x="0" y="3331665"/>
        <a:ext cx="11737262" cy="832306"/>
      </dsp:txXfrm>
    </dsp:sp>
    <dsp:sp modelId="{BB23747F-BDF3-EB4C-A4B5-4FCD0AFCE888}">
      <dsp:nvSpPr>
        <dsp:cNvPr id="0" name=""/>
        <dsp:cNvSpPr/>
      </dsp:nvSpPr>
      <dsp:spPr>
        <a:xfrm>
          <a:off x="0" y="4163971"/>
          <a:ext cx="11737262"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0F66D-4A42-4043-ADB1-2DEE692691B5}">
      <dsp:nvSpPr>
        <dsp:cNvPr id="0" name=""/>
        <dsp:cNvSpPr/>
      </dsp:nvSpPr>
      <dsp:spPr>
        <a:xfrm>
          <a:off x="0" y="4163971"/>
          <a:ext cx="11737262" cy="83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b-NO" sz="1600" b="0" kern="1200" dirty="0"/>
            <a:t>Continuation and completion of previous Action Plans</a:t>
          </a:r>
          <a:endParaRPr lang="en-US" sz="1600" b="0" kern="1200" dirty="0"/>
        </a:p>
      </dsp:txBody>
      <dsp:txXfrm>
        <a:off x="0" y="4163971"/>
        <a:ext cx="11737262" cy="832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38B60-FA7F-4569-9461-4AD365C610F6}">
      <dsp:nvSpPr>
        <dsp:cNvPr id="0" name=""/>
        <dsp:cNvSpPr/>
      </dsp:nvSpPr>
      <dsp:spPr>
        <a:xfrm>
          <a:off x="757622" y="854346"/>
          <a:ext cx="1466017" cy="146601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F449B-3A11-4F09-A897-D0522B0B8C2D}">
      <dsp:nvSpPr>
        <dsp:cNvPr id="0" name=""/>
        <dsp:cNvSpPr/>
      </dsp:nvSpPr>
      <dsp:spPr>
        <a:xfrm>
          <a:off x="1070052" y="1166776"/>
          <a:ext cx="841157" cy="8411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025731-42C5-4426-AED0-B41ED4188945}">
      <dsp:nvSpPr>
        <dsp:cNvPr id="0" name=""/>
        <dsp:cNvSpPr/>
      </dsp:nvSpPr>
      <dsp:spPr>
        <a:xfrm>
          <a:off x="288977" y="2776992"/>
          <a:ext cx="2403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1" kern="1200" dirty="0"/>
            <a:t>Working groups for individual work</a:t>
          </a:r>
          <a:endParaRPr lang="en-US" sz="1100" kern="1200" dirty="0"/>
        </a:p>
      </dsp:txBody>
      <dsp:txXfrm>
        <a:off x="288977" y="2776992"/>
        <a:ext cx="2403307" cy="720000"/>
      </dsp:txXfrm>
    </dsp:sp>
    <dsp:sp modelId="{1BD7337F-F2BB-4A2A-AEB3-361FCA3DC7D1}">
      <dsp:nvSpPr>
        <dsp:cNvPr id="0" name=""/>
        <dsp:cNvSpPr/>
      </dsp:nvSpPr>
      <dsp:spPr>
        <a:xfrm>
          <a:off x="3581508" y="854346"/>
          <a:ext cx="1466017" cy="146601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4244F-AD93-4F8E-A0ED-33AAE1E8EDD3}">
      <dsp:nvSpPr>
        <dsp:cNvPr id="0" name=""/>
        <dsp:cNvSpPr/>
      </dsp:nvSpPr>
      <dsp:spPr>
        <a:xfrm>
          <a:off x="3893938" y="1166776"/>
          <a:ext cx="841157" cy="8411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A4EF3-36A9-44D9-910C-0EF123F5680E}">
      <dsp:nvSpPr>
        <dsp:cNvPr id="0" name=""/>
        <dsp:cNvSpPr/>
      </dsp:nvSpPr>
      <dsp:spPr>
        <a:xfrm>
          <a:off x="3112863" y="2776992"/>
          <a:ext cx="2403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1" kern="1200"/>
            <a:t>Developing pilot projects</a:t>
          </a:r>
          <a:endParaRPr lang="en-US" sz="1100" kern="1200"/>
        </a:p>
      </dsp:txBody>
      <dsp:txXfrm>
        <a:off x="3112863" y="2776992"/>
        <a:ext cx="2403307" cy="720000"/>
      </dsp:txXfrm>
    </dsp:sp>
    <dsp:sp modelId="{DF8F8E84-A164-4648-8B6F-E7D8A459FEDD}">
      <dsp:nvSpPr>
        <dsp:cNvPr id="0" name=""/>
        <dsp:cNvSpPr/>
      </dsp:nvSpPr>
      <dsp:spPr>
        <a:xfrm>
          <a:off x="6405394" y="854346"/>
          <a:ext cx="1466017" cy="146601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2CF543-051A-4E87-AC01-78F9D1EF2A6E}">
      <dsp:nvSpPr>
        <dsp:cNvPr id="0" name=""/>
        <dsp:cNvSpPr/>
      </dsp:nvSpPr>
      <dsp:spPr>
        <a:xfrm>
          <a:off x="6717824" y="1166776"/>
          <a:ext cx="841157" cy="8411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7C6160-5C9A-4C46-B856-236313482DE3}">
      <dsp:nvSpPr>
        <dsp:cNvPr id="0" name=""/>
        <dsp:cNvSpPr/>
      </dsp:nvSpPr>
      <dsp:spPr>
        <a:xfrm>
          <a:off x="5936749" y="2776992"/>
          <a:ext cx="2403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1" kern="1200"/>
            <a:t>Developing guidelines and directions for future work</a:t>
          </a:r>
          <a:endParaRPr lang="en-US" sz="1100" kern="1200"/>
        </a:p>
      </dsp:txBody>
      <dsp:txXfrm>
        <a:off x="5936749" y="2776992"/>
        <a:ext cx="2403307" cy="720000"/>
      </dsp:txXfrm>
    </dsp:sp>
    <dsp:sp modelId="{63738F62-26AF-4464-ADF6-9D1D28F4F6AC}">
      <dsp:nvSpPr>
        <dsp:cNvPr id="0" name=""/>
        <dsp:cNvSpPr/>
      </dsp:nvSpPr>
      <dsp:spPr>
        <a:xfrm>
          <a:off x="9229281" y="854346"/>
          <a:ext cx="1466017" cy="146601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E99E4-7121-42A0-A267-E890CF75DB9A}">
      <dsp:nvSpPr>
        <dsp:cNvPr id="0" name=""/>
        <dsp:cNvSpPr/>
      </dsp:nvSpPr>
      <dsp:spPr>
        <a:xfrm>
          <a:off x="9541711" y="1166776"/>
          <a:ext cx="841157" cy="8411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9069F9-73D5-4039-B841-FF24B75376D9}">
      <dsp:nvSpPr>
        <dsp:cNvPr id="0" name=""/>
        <dsp:cNvSpPr/>
      </dsp:nvSpPr>
      <dsp:spPr>
        <a:xfrm>
          <a:off x="8760636" y="2776992"/>
          <a:ext cx="2403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b="1" kern="1200"/>
            <a:t>Exploring financial &amp; workforce resources for the targeted plans</a:t>
          </a:r>
          <a:br>
            <a:rPr lang="en-GB" sz="1100" b="1" kern="1200"/>
          </a:br>
          <a:br>
            <a:rPr lang="en-GB" sz="1100" b="1" kern="1200"/>
          </a:br>
          <a:endParaRPr lang="en-US" sz="1100" kern="1200"/>
        </a:p>
      </dsp:txBody>
      <dsp:txXfrm>
        <a:off x="8760636" y="2776992"/>
        <a:ext cx="2403307"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8562-A514-D842-8818-1BA7D7CCFF39}">
      <dsp:nvSpPr>
        <dsp:cNvPr id="0" name=""/>
        <dsp:cNvSpPr/>
      </dsp:nvSpPr>
      <dsp:spPr>
        <a:xfrm>
          <a:off x="0" y="531"/>
          <a:ext cx="11452921"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0C353-8142-AC45-81C5-A7266967B195}">
      <dsp:nvSpPr>
        <dsp:cNvPr id="0" name=""/>
        <dsp:cNvSpPr/>
      </dsp:nvSpPr>
      <dsp:spPr>
        <a:xfrm>
          <a:off x="0" y="531"/>
          <a:ext cx="1145292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Formulating mission statement and targeted objectives</a:t>
          </a:r>
          <a:endParaRPr lang="en-US" sz="2400" b="0" kern="1200" dirty="0"/>
        </a:p>
      </dsp:txBody>
      <dsp:txXfrm>
        <a:off x="0" y="531"/>
        <a:ext cx="11452921" cy="870055"/>
      </dsp:txXfrm>
    </dsp:sp>
    <dsp:sp modelId="{5888A96B-D0E3-DC42-B19B-97AAD756202E}">
      <dsp:nvSpPr>
        <dsp:cNvPr id="0" name=""/>
        <dsp:cNvSpPr/>
      </dsp:nvSpPr>
      <dsp:spPr>
        <a:xfrm>
          <a:off x="0" y="870586"/>
          <a:ext cx="11452921"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F835D-F603-4442-A5E8-79191067B8A9}">
      <dsp:nvSpPr>
        <dsp:cNvPr id="0" name=""/>
        <dsp:cNvSpPr/>
      </dsp:nvSpPr>
      <dsp:spPr>
        <a:xfrm>
          <a:off x="0" y="870586"/>
          <a:ext cx="1145292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Identification of WPA components for the work</a:t>
          </a:r>
          <a:endParaRPr lang="en-US" sz="2400" b="0" kern="1200" dirty="0"/>
        </a:p>
      </dsp:txBody>
      <dsp:txXfrm>
        <a:off x="0" y="870586"/>
        <a:ext cx="11452921" cy="870055"/>
      </dsp:txXfrm>
    </dsp:sp>
    <dsp:sp modelId="{7459D191-FA95-AC4D-84AE-FA9405532D5C}">
      <dsp:nvSpPr>
        <dsp:cNvPr id="0" name=""/>
        <dsp:cNvSpPr/>
      </dsp:nvSpPr>
      <dsp:spPr>
        <a:xfrm>
          <a:off x="0" y="1740641"/>
          <a:ext cx="11452921"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31556-8BBF-BE4B-BDFA-413AF7F4C165}">
      <dsp:nvSpPr>
        <dsp:cNvPr id="0" name=""/>
        <dsp:cNvSpPr/>
      </dsp:nvSpPr>
      <dsp:spPr>
        <a:xfrm>
          <a:off x="0" y="1740641"/>
          <a:ext cx="1145292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Setting priorities for actions</a:t>
          </a:r>
          <a:endParaRPr lang="en-US" sz="2400" b="0" kern="1200"/>
        </a:p>
      </dsp:txBody>
      <dsp:txXfrm>
        <a:off x="0" y="1740641"/>
        <a:ext cx="11452921" cy="870055"/>
      </dsp:txXfrm>
    </dsp:sp>
    <dsp:sp modelId="{F78CD08B-731E-9E4E-8235-E0C6001EEA63}">
      <dsp:nvSpPr>
        <dsp:cNvPr id="0" name=""/>
        <dsp:cNvSpPr/>
      </dsp:nvSpPr>
      <dsp:spPr>
        <a:xfrm>
          <a:off x="0" y="2610697"/>
          <a:ext cx="11452921"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6235B-A948-2949-9695-B98591E0AD86}">
      <dsp:nvSpPr>
        <dsp:cNvPr id="0" name=""/>
        <dsp:cNvSpPr/>
      </dsp:nvSpPr>
      <dsp:spPr>
        <a:xfrm>
          <a:off x="0" y="2610697"/>
          <a:ext cx="1145292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Planning some current activities &amp; work directions in the focussed area</a:t>
          </a:r>
          <a:endParaRPr lang="en-US" sz="2400" b="0" kern="1200"/>
        </a:p>
      </dsp:txBody>
      <dsp:txXfrm>
        <a:off x="0" y="2610697"/>
        <a:ext cx="11452921" cy="870055"/>
      </dsp:txXfrm>
    </dsp:sp>
    <dsp:sp modelId="{A57F04AE-D759-0C4F-AB08-4AE1CAAD7F47}">
      <dsp:nvSpPr>
        <dsp:cNvPr id="0" name=""/>
        <dsp:cNvSpPr/>
      </dsp:nvSpPr>
      <dsp:spPr>
        <a:xfrm>
          <a:off x="0" y="3480752"/>
          <a:ext cx="11452921"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CF34A-BD52-BB4E-99F7-1A057CC2A54E}">
      <dsp:nvSpPr>
        <dsp:cNvPr id="0" name=""/>
        <dsp:cNvSpPr/>
      </dsp:nvSpPr>
      <dsp:spPr>
        <a:xfrm>
          <a:off x="0" y="3480752"/>
          <a:ext cx="1145292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Proposed working plan during 2020-23</a:t>
          </a:r>
          <a:endParaRPr lang="en-US" sz="2400" b="0" kern="1200" dirty="0"/>
        </a:p>
      </dsp:txBody>
      <dsp:txXfrm>
        <a:off x="0" y="3480752"/>
        <a:ext cx="11452921"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474C3CF-4D47-7B40-9360-D94C6A786FBB}"/>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480" y="2637991"/>
            <a:ext cx="2482321" cy="1229340"/>
          </a:xfrm>
          <a:prstGeom prst="rect">
            <a:avLst/>
          </a:prstGeom>
        </p:spPr>
      </p:pic>
    </p:spTree>
    <p:extLst>
      <p:ext uri="{BB962C8B-B14F-4D97-AF65-F5344CB8AC3E}">
        <p14:creationId xmlns:p14="http://schemas.microsoft.com/office/powerpoint/2010/main" val="328974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5459032-360A-4ABA-AB29-D79AACE5B58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F34C2-89EA-4906-B952-1D4A4E380A2D}" type="slidenum">
              <a:rPr lang="en-GB" smtClean="0"/>
              <a:t>‹#›</a:t>
            </a:fld>
            <a:endParaRPr lang="en-GB"/>
          </a:p>
        </p:txBody>
      </p:sp>
    </p:spTree>
    <p:extLst>
      <p:ext uri="{BB962C8B-B14F-4D97-AF65-F5344CB8AC3E}">
        <p14:creationId xmlns:p14="http://schemas.microsoft.com/office/powerpoint/2010/main" val="203080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59032-360A-4ABA-AB29-D79AACE5B585}"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2F34C2-89EA-4906-B952-1D4A4E380A2D}" type="slidenum">
              <a:rPr lang="en-GB" smtClean="0"/>
              <a:t>‹#›</a:t>
            </a:fld>
            <a:endParaRPr lang="en-GB"/>
          </a:p>
        </p:txBody>
      </p:sp>
    </p:spTree>
    <p:extLst>
      <p:ext uri="{BB962C8B-B14F-4D97-AF65-F5344CB8AC3E}">
        <p14:creationId xmlns:p14="http://schemas.microsoft.com/office/powerpoint/2010/main" val="217369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2" descr="A close up of a computer&#10;&#10;Description automatically generated">
            <a:extLst>
              <a:ext uri="{FF2B5EF4-FFF2-40B4-BE49-F238E27FC236}">
                <a16:creationId xmlns:a16="http://schemas.microsoft.com/office/drawing/2014/main" id="{5F284CC2-65A3-D549-B253-3DEE72310552}"/>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058892" y="4055426"/>
            <a:ext cx="6096001" cy="1365663"/>
          </a:xfrm>
        </p:spPr>
        <p:txBody>
          <a:bodyPr>
            <a:normAutofit/>
          </a:bodyPr>
          <a:lstStyle>
            <a:lvl1pPr algn="l">
              <a:defRPr sz="4667" b="1" baseline="0">
                <a:solidFill>
                  <a:schemeClr val="bg1"/>
                </a:solidFill>
              </a:defRPr>
            </a:lvl1pPr>
          </a:lstStyle>
          <a:p>
            <a:r>
              <a:rPr lang="en-US" dirty="0"/>
              <a:t>Click to edit chapter title</a:t>
            </a:r>
          </a:p>
        </p:txBody>
      </p:sp>
    </p:spTree>
    <p:extLst>
      <p:ext uri="{BB962C8B-B14F-4D97-AF65-F5344CB8AC3E}">
        <p14:creationId xmlns:p14="http://schemas.microsoft.com/office/powerpoint/2010/main" val="347266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37374" y="429530"/>
            <a:ext cx="9054169" cy="4387797"/>
          </a:xfrm>
        </p:spPr>
        <p:txBody>
          <a:bodyPr>
            <a:normAutofit/>
          </a:bodyPr>
          <a:lstStyle>
            <a:lvl1pPr marL="0" indent="0">
              <a:buNone/>
              <a:defRPr sz="2667">
                <a:solidFill>
                  <a:schemeClr val="bg1">
                    <a:lumMod val="85000"/>
                  </a:schemeClr>
                </a:solidFill>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r>
              <a:rPr lang="en-GB"/>
              <a:t>Click icon to add picture</a:t>
            </a:r>
            <a:endParaRPr lang="en-US" dirty="0"/>
          </a:p>
        </p:txBody>
      </p:sp>
      <p:sp>
        <p:nvSpPr>
          <p:cNvPr id="8" name="Text Placeholder 3"/>
          <p:cNvSpPr>
            <a:spLocks noGrp="1"/>
          </p:cNvSpPr>
          <p:nvPr>
            <p:ph type="body" sz="half" idx="2"/>
          </p:nvPr>
        </p:nvSpPr>
        <p:spPr>
          <a:xfrm>
            <a:off x="421888" y="5756577"/>
            <a:ext cx="9054171" cy="289863"/>
          </a:xfrm>
        </p:spPr>
        <p:txBody>
          <a:bodyPr>
            <a:normAutofit/>
          </a:bodyPr>
          <a:lstStyle>
            <a:lvl1pPr marL="0" indent="0">
              <a:buNone/>
              <a:defRPr sz="1600">
                <a:solidFill>
                  <a:schemeClr val="tx1"/>
                </a:solidFill>
                <a:latin typeface="Calibri" charset="0"/>
                <a:ea typeface="Calibri" charset="0"/>
                <a:cs typeface="Calibri"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GB"/>
              <a:t>Click to edit Master text styles</a:t>
            </a:r>
          </a:p>
        </p:txBody>
      </p:sp>
      <p:sp>
        <p:nvSpPr>
          <p:cNvPr id="7" name="Title Placeholder 1">
            <a:extLst>
              <a:ext uri="{FF2B5EF4-FFF2-40B4-BE49-F238E27FC236}">
                <a16:creationId xmlns:a16="http://schemas.microsoft.com/office/drawing/2014/main" id="{DF1E75BB-7FAD-3042-9B75-8BB9B2FAB332}"/>
              </a:ext>
            </a:extLst>
          </p:cNvPr>
          <p:cNvSpPr>
            <a:spLocks noGrp="1"/>
          </p:cNvSpPr>
          <p:nvPr>
            <p:ph type="title"/>
          </p:nvPr>
        </p:nvSpPr>
        <p:spPr>
          <a:xfrm>
            <a:off x="421888" y="5032246"/>
            <a:ext cx="9054169" cy="607793"/>
          </a:xfrm>
          <a:prstGeom prst="rect">
            <a:avLst/>
          </a:prstGeom>
        </p:spPr>
        <p:txBody>
          <a:bodyPr vert="horz" lIns="91440" tIns="45720" rIns="91440" bIns="45720" rtlCol="0" anchor="ctr">
            <a:normAutofit/>
          </a:bodyPr>
          <a:lstStyle>
            <a:lvl1pPr>
              <a:defRPr sz="2400"/>
            </a:lvl1pPr>
          </a:lstStyle>
          <a:p>
            <a:r>
              <a:rPr lang="en-GB"/>
              <a:t>Click to edit Master title style</a:t>
            </a:r>
            <a:endParaRPr lang="en-US" dirty="0"/>
          </a:p>
        </p:txBody>
      </p:sp>
      <p:sp>
        <p:nvSpPr>
          <p:cNvPr id="11" name="Slide Number Placeholder 5">
            <a:extLst>
              <a:ext uri="{FF2B5EF4-FFF2-40B4-BE49-F238E27FC236}">
                <a16:creationId xmlns:a16="http://schemas.microsoft.com/office/drawing/2014/main" id="{2F45FFA4-07B3-0140-B440-9D3B1DA516F1}"/>
              </a:ext>
            </a:extLst>
          </p:cNvPr>
          <p:cNvSpPr>
            <a:spLocks noGrp="1"/>
          </p:cNvSpPr>
          <p:nvPr>
            <p:ph type="sldNum" sz="quarter" idx="13"/>
          </p:nvPr>
        </p:nvSpPr>
        <p:spPr>
          <a:xfrm>
            <a:off x="11468410" y="6356351"/>
            <a:ext cx="515433" cy="365125"/>
          </a:xfrm>
        </p:spPr>
        <p:txBody>
          <a:bodyPr/>
          <a:lstStyle>
            <a:lvl1pPr>
              <a:defRPr>
                <a:solidFill>
                  <a:schemeClr val="tx1"/>
                </a:solidFill>
              </a:defRPr>
            </a:lvl1pPr>
          </a:lstStyle>
          <a:p>
            <a:fld id="{2C2F34C2-89EA-4906-B952-1D4A4E380A2D}" type="slidenum">
              <a:rPr lang="en-GB" smtClean="0"/>
              <a:t>‹#›</a:t>
            </a:fld>
            <a:endParaRPr lang="en-GB"/>
          </a:p>
        </p:txBody>
      </p:sp>
    </p:spTree>
    <p:extLst>
      <p:ext uri="{BB962C8B-B14F-4D97-AF65-F5344CB8AC3E}">
        <p14:creationId xmlns:p14="http://schemas.microsoft.com/office/powerpoint/2010/main" val="6204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5459032-360A-4ABA-AB29-D79AACE5B585}"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9" name="Slide Number Placeholder 5">
            <a:extLst>
              <a:ext uri="{FF2B5EF4-FFF2-40B4-BE49-F238E27FC236}">
                <a16:creationId xmlns:a16="http://schemas.microsoft.com/office/drawing/2014/main" id="{11BC0FCB-EFE8-9048-AF89-796EA993C0E5}"/>
              </a:ext>
            </a:extLst>
          </p:cNvPr>
          <p:cNvSpPr txBox="1">
            <a:spLocks/>
          </p:cNvSpPr>
          <p:nvPr/>
        </p:nvSpPr>
        <p:spPr>
          <a:xfrm>
            <a:off x="11468410" y="6356351"/>
            <a:ext cx="515433" cy="3651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smtClean="0"/>
              <a:pPr/>
              <a:t>‹#›</a:t>
            </a:fld>
            <a:endParaRPr lang="en-US" sz="1200" dirty="0"/>
          </a:p>
        </p:txBody>
      </p:sp>
    </p:spTree>
    <p:extLst>
      <p:ext uri="{BB962C8B-B14F-4D97-AF65-F5344CB8AC3E}">
        <p14:creationId xmlns:p14="http://schemas.microsoft.com/office/powerpoint/2010/main" val="76280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02063" y="1461433"/>
            <a:ext cx="5524500" cy="4343401"/>
          </a:xfrm>
        </p:spPr>
        <p:txBody>
          <a:bodyPr/>
          <a:lstStyle>
            <a:lvl1pPr>
              <a:defRPr sz="2667">
                <a:solidFill>
                  <a:schemeClr val="tx1"/>
                </a:solidFill>
                <a:latin typeface="Calibri" charset="0"/>
                <a:ea typeface="Calibri" charset="0"/>
                <a:cs typeface="Calibri" charset="0"/>
              </a:defRPr>
            </a:lvl1pPr>
            <a:lvl2pPr>
              <a:defRPr sz="2400">
                <a:solidFill>
                  <a:schemeClr val="tx1"/>
                </a:solidFill>
                <a:latin typeface="Calibri" charset="0"/>
                <a:ea typeface="Calibri" charset="0"/>
                <a:cs typeface="Calibri" charset="0"/>
              </a:defRPr>
            </a:lvl2pPr>
            <a:lvl3pPr>
              <a:defRPr sz="2133">
                <a:solidFill>
                  <a:schemeClr val="tx1"/>
                </a:solidFill>
                <a:latin typeface="Calibri" charset="0"/>
                <a:ea typeface="Calibri" charset="0"/>
                <a:cs typeface="Calibri" charset="0"/>
              </a:defRPr>
            </a:lvl3pPr>
            <a:lvl4pPr>
              <a:defRPr sz="2133" i="1">
                <a:solidFill>
                  <a:schemeClr val="tx1"/>
                </a:solidFill>
                <a:latin typeface="Calibri" charset="0"/>
                <a:ea typeface="Calibri" charset="0"/>
                <a:cs typeface="Calibri" charset="0"/>
              </a:defRPr>
            </a:lvl4pPr>
            <a:lvl5pPr>
              <a:defRPr sz="2133" i="1">
                <a:solidFill>
                  <a:schemeClr val="tx1"/>
                </a:solidFill>
                <a:latin typeface="Calibri" charset="0"/>
                <a:ea typeface="Calibri" charset="0"/>
                <a:cs typeface="Calibri" charset="0"/>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2"/>
          <p:cNvSpPr>
            <a:spLocks noGrp="1"/>
          </p:cNvSpPr>
          <p:nvPr>
            <p:ph sz="half" idx="10"/>
          </p:nvPr>
        </p:nvSpPr>
        <p:spPr>
          <a:xfrm>
            <a:off x="6350309" y="1461432"/>
            <a:ext cx="5524500" cy="4343400"/>
          </a:xfrm>
        </p:spPr>
        <p:txBody>
          <a:bodyPr/>
          <a:lstStyle>
            <a:lvl1pPr>
              <a:defRPr sz="2667">
                <a:solidFill>
                  <a:schemeClr val="tx1"/>
                </a:solidFill>
                <a:latin typeface="Calibri" charset="0"/>
                <a:ea typeface="Calibri" charset="0"/>
                <a:cs typeface="Calibri" charset="0"/>
              </a:defRPr>
            </a:lvl1pPr>
            <a:lvl2pPr>
              <a:defRPr sz="2400">
                <a:solidFill>
                  <a:schemeClr val="tx1"/>
                </a:solidFill>
                <a:latin typeface="Calibri" charset="0"/>
                <a:ea typeface="Calibri" charset="0"/>
                <a:cs typeface="Calibri" charset="0"/>
              </a:defRPr>
            </a:lvl2pPr>
            <a:lvl3pPr>
              <a:defRPr sz="2133">
                <a:solidFill>
                  <a:schemeClr val="tx1"/>
                </a:solidFill>
                <a:latin typeface="Calibri" charset="0"/>
                <a:ea typeface="Calibri" charset="0"/>
                <a:cs typeface="Calibri" charset="0"/>
              </a:defRPr>
            </a:lvl3pPr>
            <a:lvl4pPr>
              <a:defRPr sz="2133" i="1">
                <a:solidFill>
                  <a:schemeClr val="tx1"/>
                </a:solidFill>
                <a:latin typeface="Calibri" charset="0"/>
                <a:ea typeface="Calibri" charset="0"/>
                <a:cs typeface="Calibri" charset="0"/>
              </a:defRPr>
            </a:lvl4pPr>
            <a:lvl5pPr>
              <a:defRPr sz="2133" i="1">
                <a:solidFill>
                  <a:schemeClr val="tx1"/>
                </a:solidFill>
                <a:latin typeface="Calibri" charset="0"/>
                <a:ea typeface="Calibri" charset="0"/>
                <a:cs typeface="Calibri" charset="0"/>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itle 1">
            <a:extLst>
              <a:ext uri="{FF2B5EF4-FFF2-40B4-BE49-F238E27FC236}">
                <a16:creationId xmlns:a16="http://schemas.microsoft.com/office/drawing/2014/main" id="{76375C34-DE8F-8648-9FD6-C394007CB38A}"/>
              </a:ext>
            </a:extLst>
          </p:cNvPr>
          <p:cNvSpPr>
            <a:spLocks noGrp="1"/>
          </p:cNvSpPr>
          <p:nvPr>
            <p:ph type="title"/>
          </p:nvPr>
        </p:nvSpPr>
        <p:spPr>
          <a:xfrm>
            <a:off x="421888" y="481808"/>
            <a:ext cx="11452921" cy="856339"/>
          </a:xfrm>
        </p:spPr>
        <p:txBody>
          <a:bodyPr/>
          <a:lstStyle/>
          <a:p>
            <a:r>
              <a:rPr lang="en-GB"/>
              <a:t>Click to edit Master title style</a:t>
            </a:r>
            <a:endParaRPr lang="en-US" dirty="0"/>
          </a:p>
        </p:txBody>
      </p:sp>
      <p:sp>
        <p:nvSpPr>
          <p:cNvPr id="10" name="Date Placeholder 3">
            <a:extLst>
              <a:ext uri="{FF2B5EF4-FFF2-40B4-BE49-F238E27FC236}">
                <a16:creationId xmlns:a16="http://schemas.microsoft.com/office/drawing/2014/main" id="{CD8171CE-8F0C-0240-9BC7-56F9CC52D3E5}"/>
              </a:ext>
            </a:extLst>
          </p:cNvPr>
          <p:cNvSpPr>
            <a:spLocks noGrp="1"/>
          </p:cNvSpPr>
          <p:nvPr>
            <p:ph type="dt" sz="half" idx="11"/>
          </p:nvPr>
        </p:nvSpPr>
        <p:spPr>
          <a:xfrm>
            <a:off x="1612590" y="6356351"/>
            <a:ext cx="1063703" cy="365125"/>
          </a:xfrm>
        </p:spPr>
        <p:txBody>
          <a:bodyPr/>
          <a:lstStyle/>
          <a:p>
            <a:fld id="{D5459032-360A-4ABA-AB29-D79AACE5B585}" type="datetimeFigureOut">
              <a:rPr lang="en-GB" smtClean="0"/>
              <a:t>28/09/2020</a:t>
            </a:fld>
            <a:endParaRPr lang="en-GB"/>
          </a:p>
        </p:txBody>
      </p:sp>
      <p:sp>
        <p:nvSpPr>
          <p:cNvPr id="11" name="Footer Placeholder 4">
            <a:extLst>
              <a:ext uri="{FF2B5EF4-FFF2-40B4-BE49-F238E27FC236}">
                <a16:creationId xmlns:a16="http://schemas.microsoft.com/office/drawing/2014/main" id="{DAC65170-DD45-D448-A8EF-50600739E6ED}"/>
              </a:ext>
            </a:extLst>
          </p:cNvPr>
          <p:cNvSpPr>
            <a:spLocks noGrp="1"/>
          </p:cNvSpPr>
          <p:nvPr>
            <p:ph type="ftr" sz="quarter" idx="12"/>
          </p:nvPr>
        </p:nvSpPr>
        <p:spPr>
          <a:xfrm>
            <a:off x="2789664" y="6356351"/>
            <a:ext cx="5328424" cy="365125"/>
          </a:xfrm>
        </p:spPr>
        <p:txBody>
          <a:bodyPr/>
          <a:lstStyle/>
          <a:p>
            <a:endParaRPr lang="en-GB"/>
          </a:p>
        </p:txBody>
      </p:sp>
      <p:sp>
        <p:nvSpPr>
          <p:cNvPr id="12" name="Slide Number Placeholder 5">
            <a:extLst>
              <a:ext uri="{FF2B5EF4-FFF2-40B4-BE49-F238E27FC236}">
                <a16:creationId xmlns:a16="http://schemas.microsoft.com/office/drawing/2014/main" id="{2E334E20-73D3-B642-AB23-8A8BA67C86FB}"/>
              </a:ext>
            </a:extLst>
          </p:cNvPr>
          <p:cNvSpPr>
            <a:spLocks noGrp="1"/>
          </p:cNvSpPr>
          <p:nvPr>
            <p:ph type="sldNum" sz="quarter" idx="13"/>
          </p:nvPr>
        </p:nvSpPr>
        <p:spPr>
          <a:xfrm>
            <a:off x="11468410" y="6356351"/>
            <a:ext cx="515433" cy="365125"/>
          </a:xfrm>
        </p:spPr>
        <p:txBody>
          <a:bodyPr/>
          <a:lstStyle>
            <a:lvl1pPr>
              <a:defRPr>
                <a:solidFill>
                  <a:schemeClr val="tx1"/>
                </a:solidFill>
              </a:defRPr>
            </a:lvl1pPr>
          </a:lstStyle>
          <a:p>
            <a:fld id="{2C2F34C2-89EA-4906-B952-1D4A4E380A2D}" type="slidenum">
              <a:rPr lang="en-GB" smtClean="0"/>
              <a:t>‹#›</a:t>
            </a:fld>
            <a:endParaRPr lang="en-GB"/>
          </a:p>
        </p:txBody>
      </p:sp>
    </p:spTree>
    <p:extLst>
      <p:ext uri="{BB962C8B-B14F-4D97-AF65-F5344CB8AC3E}">
        <p14:creationId xmlns:p14="http://schemas.microsoft.com/office/powerpoint/2010/main" val="276537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28287" y="1535113"/>
            <a:ext cx="5524500" cy="639763"/>
          </a:xfrm>
        </p:spPr>
        <p:txBody>
          <a:bodyPr anchor="t">
            <a:normAutofit/>
          </a:bodyPr>
          <a:lstStyle>
            <a:lvl1pPr marL="0" indent="0">
              <a:buNone/>
              <a:defRPr sz="2667" b="0">
                <a:solidFill>
                  <a:schemeClr val="tx1"/>
                </a:solidFill>
                <a:latin typeface="Calibri" charset="0"/>
                <a:ea typeface="Calibri" charset="0"/>
                <a:cs typeface="Calibri" charset="0"/>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GB"/>
              <a:t>Click to edit Master text styles</a:t>
            </a:r>
          </a:p>
        </p:txBody>
      </p:sp>
      <p:sp>
        <p:nvSpPr>
          <p:cNvPr id="8" name="Text Placeholder 2"/>
          <p:cNvSpPr>
            <a:spLocks noGrp="1"/>
          </p:cNvSpPr>
          <p:nvPr>
            <p:ph type="body" idx="10"/>
          </p:nvPr>
        </p:nvSpPr>
        <p:spPr>
          <a:xfrm>
            <a:off x="6354754" y="1535113"/>
            <a:ext cx="5520055" cy="639763"/>
          </a:xfrm>
        </p:spPr>
        <p:txBody>
          <a:bodyPr anchor="t">
            <a:normAutofit/>
          </a:bodyPr>
          <a:lstStyle>
            <a:lvl1pPr marL="0" indent="0">
              <a:buNone/>
              <a:defRPr sz="2667" b="0">
                <a:solidFill>
                  <a:schemeClr val="tx1"/>
                </a:solidFill>
                <a:latin typeface="Calibri" charset="0"/>
                <a:ea typeface="Calibri" charset="0"/>
                <a:cs typeface="Calibri" charset="0"/>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GB"/>
              <a:t>Click to edit Master text styles</a:t>
            </a:r>
          </a:p>
        </p:txBody>
      </p:sp>
      <p:sp>
        <p:nvSpPr>
          <p:cNvPr id="12" name="Content Placeholder 2">
            <a:extLst>
              <a:ext uri="{FF2B5EF4-FFF2-40B4-BE49-F238E27FC236}">
                <a16:creationId xmlns:a16="http://schemas.microsoft.com/office/drawing/2014/main" id="{000EEDDF-4BFE-8140-B77E-088F18FA4D2C}"/>
              </a:ext>
            </a:extLst>
          </p:cNvPr>
          <p:cNvSpPr>
            <a:spLocks noGrp="1"/>
          </p:cNvSpPr>
          <p:nvPr>
            <p:ph sz="half" idx="11"/>
          </p:nvPr>
        </p:nvSpPr>
        <p:spPr>
          <a:xfrm>
            <a:off x="402063" y="2279806"/>
            <a:ext cx="5524500" cy="3525028"/>
          </a:xfrm>
        </p:spPr>
        <p:txBody>
          <a:bodyPr/>
          <a:lstStyle>
            <a:lvl1pPr>
              <a:defRPr sz="2667">
                <a:solidFill>
                  <a:schemeClr val="tx1"/>
                </a:solidFill>
                <a:latin typeface="Calibri" charset="0"/>
                <a:ea typeface="Calibri" charset="0"/>
                <a:cs typeface="Calibri" charset="0"/>
              </a:defRPr>
            </a:lvl1pPr>
            <a:lvl2pPr>
              <a:defRPr sz="2400">
                <a:solidFill>
                  <a:schemeClr val="tx1"/>
                </a:solidFill>
                <a:latin typeface="Calibri" charset="0"/>
                <a:ea typeface="Calibri" charset="0"/>
                <a:cs typeface="Calibri" charset="0"/>
              </a:defRPr>
            </a:lvl2pPr>
            <a:lvl3pPr>
              <a:defRPr sz="2133">
                <a:solidFill>
                  <a:schemeClr val="tx1"/>
                </a:solidFill>
                <a:latin typeface="Calibri" charset="0"/>
                <a:ea typeface="Calibri" charset="0"/>
                <a:cs typeface="Calibri" charset="0"/>
              </a:defRPr>
            </a:lvl3pPr>
            <a:lvl4pPr>
              <a:defRPr sz="2133" i="1">
                <a:solidFill>
                  <a:schemeClr val="tx1"/>
                </a:solidFill>
                <a:latin typeface="Calibri" charset="0"/>
                <a:ea typeface="Calibri" charset="0"/>
                <a:cs typeface="Calibri" charset="0"/>
              </a:defRPr>
            </a:lvl4pPr>
            <a:lvl5pPr>
              <a:defRPr sz="2133" i="1">
                <a:solidFill>
                  <a:schemeClr val="tx1"/>
                </a:solidFill>
                <a:latin typeface="Calibri" charset="0"/>
                <a:ea typeface="Calibri" charset="0"/>
                <a:cs typeface="Calibri" charset="0"/>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a:extLst>
              <a:ext uri="{FF2B5EF4-FFF2-40B4-BE49-F238E27FC236}">
                <a16:creationId xmlns:a16="http://schemas.microsoft.com/office/drawing/2014/main" id="{FAB0C23D-24DB-7840-9C48-8BEF04EA4D32}"/>
              </a:ext>
            </a:extLst>
          </p:cNvPr>
          <p:cNvSpPr>
            <a:spLocks noGrp="1"/>
          </p:cNvSpPr>
          <p:nvPr>
            <p:ph sz="half" idx="12"/>
          </p:nvPr>
        </p:nvSpPr>
        <p:spPr>
          <a:xfrm>
            <a:off x="6350309" y="2279805"/>
            <a:ext cx="5524500" cy="3525027"/>
          </a:xfrm>
        </p:spPr>
        <p:txBody>
          <a:bodyPr/>
          <a:lstStyle>
            <a:lvl1pPr>
              <a:defRPr sz="2667">
                <a:solidFill>
                  <a:schemeClr val="tx1"/>
                </a:solidFill>
                <a:latin typeface="Calibri" charset="0"/>
                <a:ea typeface="Calibri" charset="0"/>
                <a:cs typeface="Calibri" charset="0"/>
              </a:defRPr>
            </a:lvl1pPr>
            <a:lvl2pPr>
              <a:defRPr sz="2400">
                <a:solidFill>
                  <a:schemeClr val="tx1"/>
                </a:solidFill>
                <a:latin typeface="Calibri" charset="0"/>
                <a:ea typeface="Calibri" charset="0"/>
                <a:cs typeface="Calibri" charset="0"/>
              </a:defRPr>
            </a:lvl2pPr>
            <a:lvl3pPr>
              <a:defRPr sz="2133">
                <a:solidFill>
                  <a:schemeClr val="tx1"/>
                </a:solidFill>
                <a:latin typeface="Calibri" charset="0"/>
                <a:ea typeface="Calibri" charset="0"/>
                <a:cs typeface="Calibri" charset="0"/>
              </a:defRPr>
            </a:lvl3pPr>
            <a:lvl4pPr>
              <a:defRPr sz="2133" i="1">
                <a:solidFill>
                  <a:schemeClr val="tx1"/>
                </a:solidFill>
                <a:latin typeface="Calibri" charset="0"/>
                <a:ea typeface="Calibri" charset="0"/>
                <a:cs typeface="Calibri" charset="0"/>
              </a:defRPr>
            </a:lvl4pPr>
            <a:lvl5pPr>
              <a:defRPr sz="2133" i="1">
                <a:solidFill>
                  <a:schemeClr val="tx1"/>
                </a:solidFill>
                <a:latin typeface="Calibri" charset="0"/>
                <a:ea typeface="Calibri" charset="0"/>
                <a:cs typeface="Calibri" charset="0"/>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itle 1">
            <a:extLst>
              <a:ext uri="{FF2B5EF4-FFF2-40B4-BE49-F238E27FC236}">
                <a16:creationId xmlns:a16="http://schemas.microsoft.com/office/drawing/2014/main" id="{8C107EFB-EB7C-AF48-858D-3804E59B17A5}"/>
              </a:ext>
            </a:extLst>
          </p:cNvPr>
          <p:cNvSpPr>
            <a:spLocks noGrp="1"/>
          </p:cNvSpPr>
          <p:nvPr>
            <p:ph type="title"/>
          </p:nvPr>
        </p:nvSpPr>
        <p:spPr>
          <a:xfrm>
            <a:off x="421888" y="481808"/>
            <a:ext cx="11452921" cy="856339"/>
          </a:xfrm>
        </p:spPr>
        <p:txBody>
          <a:bodyPr/>
          <a:lstStyle/>
          <a:p>
            <a:r>
              <a:rPr lang="en-GB"/>
              <a:t>Click to edit Master title style</a:t>
            </a:r>
            <a:endParaRPr lang="en-US" dirty="0"/>
          </a:p>
        </p:txBody>
      </p:sp>
      <p:sp>
        <p:nvSpPr>
          <p:cNvPr id="15" name="Date Placeholder 3">
            <a:extLst>
              <a:ext uri="{FF2B5EF4-FFF2-40B4-BE49-F238E27FC236}">
                <a16:creationId xmlns:a16="http://schemas.microsoft.com/office/drawing/2014/main" id="{9649C493-3A2D-4A44-911C-25EAF1B80048}"/>
              </a:ext>
            </a:extLst>
          </p:cNvPr>
          <p:cNvSpPr>
            <a:spLocks noGrp="1"/>
          </p:cNvSpPr>
          <p:nvPr>
            <p:ph type="dt" sz="half" idx="13"/>
          </p:nvPr>
        </p:nvSpPr>
        <p:spPr>
          <a:xfrm>
            <a:off x="1612590" y="6356351"/>
            <a:ext cx="1063703" cy="365125"/>
          </a:xfrm>
        </p:spPr>
        <p:txBody>
          <a:bodyPr/>
          <a:lstStyle/>
          <a:p>
            <a:fld id="{D5459032-360A-4ABA-AB29-D79AACE5B585}" type="datetimeFigureOut">
              <a:rPr lang="en-GB" smtClean="0"/>
              <a:t>28/09/2020</a:t>
            </a:fld>
            <a:endParaRPr lang="en-GB"/>
          </a:p>
        </p:txBody>
      </p:sp>
      <p:sp>
        <p:nvSpPr>
          <p:cNvPr id="16" name="Footer Placeholder 4">
            <a:extLst>
              <a:ext uri="{FF2B5EF4-FFF2-40B4-BE49-F238E27FC236}">
                <a16:creationId xmlns:a16="http://schemas.microsoft.com/office/drawing/2014/main" id="{1DF2BB79-09B2-A843-A1FD-438140B8FB6D}"/>
              </a:ext>
            </a:extLst>
          </p:cNvPr>
          <p:cNvSpPr>
            <a:spLocks noGrp="1"/>
          </p:cNvSpPr>
          <p:nvPr>
            <p:ph type="ftr" sz="quarter" idx="14"/>
          </p:nvPr>
        </p:nvSpPr>
        <p:spPr>
          <a:xfrm>
            <a:off x="2789664" y="6356351"/>
            <a:ext cx="5328424" cy="365125"/>
          </a:xfrm>
        </p:spPr>
        <p:txBody>
          <a:bodyPr/>
          <a:lstStyle/>
          <a:p>
            <a:endParaRPr lang="en-GB"/>
          </a:p>
        </p:txBody>
      </p:sp>
      <p:sp>
        <p:nvSpPr>
          <p:cNvPr id="17" name="Slide Number Placeholder 5">
            <a:extLst>
              <a:ext uri="{FF2B5EF4-FFF2-40B4-BE49-F238E27FC236}">
                <a16:creationId xmlns:a16="http://schemas.microsoft.com/office/drawing/2014/main" id="{2FE33276-5414-B845-B273-00FFECEFDFBA}"/>
              </a:ext>
            </a:extLst>
          </p:cNvPr>
          <p:cNvSpPr>
            <a:spLocks noGrp="1"/>
          </p:cNvSpPr>
          <p:nvPr>
            <p:ph type="sldNum" sz="quarter" idx="15"/>
          </p:nvPr>
        </p:nvSpPr>
        <p:spPr>
          <a:xfrm>
            <a:off x="11468410" y="6356351"/>
            <a:ext cx="515433" cy="365125"/>
          </a:xfrm>
        </p:spPr>
        <p:txBody>
          <a:bodyPr/>
          <a:lstStyle>
            <a:lvl1pPr>
              <a:defRPr>
                <a:solidFill>
                  <a:schemeClr val="tx1"/>
                </a:solidFill>
              </a:defRPr>
            </a:lvl1pPr>
          </a:lstStyle>
          <a:p>
            <a:fld id="{2C2F34C2-89EA-4906-B952-1D4A4E380A2D}" type="slidenum">
              <a:rPr lang="en-GB" smtClean="0"/>
              <a:t>‹#›</a:t>
            </a:fld>
            <a:endParaRPr lang="en-GB"/>
          </a:p>
        </p:txBody>
      </p:sp>
    </p:spTree>
    <p:extLst>
      <p:ext uri="{BB962C8B-B14F-4D97-AF65-F5344CB8AC3E}">
        <p14:creationId xmlns:p14="http://schemas.microsoft.com/office/powerpoint/2010/main" val="88466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607792" y="1502935"/>
            <a:ext cx="7267016" cy="4335348"/>
          </a:xfrm>
        </p:spPr>
        <p:txBody>
          <a:bodyPr>
            <a:normAutofit/>
          </a:bodyPr>
          <a:lstStyle>
            <a:lvl1pPr>
              <a:defRPr sz="2667">
                <a:solidFill>
                  <a:schemeClr val="tx1"/>
                </a:solidFill>
                <a:latin typeface="Calibri" charset="0"/>
                <a:ea typeface="Calibri" charset="0"/>
                <a:cs typeface="Calibri" charset="0"/>
              </a:defRPr>
            </a:lvl1pPr>
            <a:lvl2pPr>
              <a:defRPr sz="2667">
                <a:solidFill>
                  <a:schemeClr val="tx1"/>
                </a:solidFill>
                <a:latin typeface="Calibri" charset="0"/>
                <a:ea typeface="Calibri" charset="0"/>
                <a:cs typeface="Calibri" charset="0"/>
              </a:defRPr>
            </a:lvl2pPr>
            <a:lvl3pPr>
              <a:defRPr sz="2400">
                <a:solidFill>
                  <a:schemeClr val="tx1"/>
                </a:solidFill>
                <a:latin typeface="Calibri" charset="0"/>
                <a:ea typeface="Calibri" charset="0"/>
                <a:cs typeface="Calibri" charset="0"/>
              </a:defRPr>
            </a:lvl3pPr>
            <a:lvl4pPr>
              <a:defRPr sz="2133" i="1">
                <a:solidFill>
                  <a:schemeClr val="tx1"/>
                </a:solidFill>
                <a:latin typeface="Calibri" charset="0"/>
                <a:ea typeface="Calibri" charset="0"/>
                <a:cs typeface="Calibri" charset="0"/>
              </a:defRPr>
            </a:lvl4pPr>
            <a:lvl5pPr>
              <a:defRPr sz="2133" i="1">
                <a:solidFill>
                  <a:schemeClr val="tx1"/>
                </a:solidFill>
                <a:latin typeface="Calibri" charset="0"/>
                <a:ea typeface="Calibri" charset="0"/>
                <a:cs typeface="Calibri" charset="0"/>
              </a:defRPr>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Text Placeholder 3"/>
          <p:cNvSpPr>
            <a:spLocks noGrp="1"/>
          </p:cNvSpPr>
          <p:nvPr>
            <p:ph type="body" sz="half" idx="2"/>
          </p:nvPr>
        </p:nvSpPr>
        <p:spPr>
          <a:xfrm>
            <a:off x="421887" y="2664983"/>
            <a:ext cx="4011084" cy="3173300"/>
          </a:xfrm>
        </p:spPr>
        <p:txBody>
          <a:bodyPr/>
          <a:lstStyle>
            <a:lvl1pPr marL="0" indent="0">
              <a:buNone/>
              <a:defRPr sz="1867">
                <a:solidFill>
                  <a:schemeClr val="tx1"/>
                </a:solidFill>
                <a:latin typeface="Calibri" charset="0"/>
                <a:ea typeface="Calibri" charset="0"/>
                <a:cs typeface="Calibri"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GB"/>
              <a:t>Click to edit Master text styles</a:t>
            </a:r>
          </a:p>
        </p:txBody>
      </p:sp>
      <p:sp>
        <p:nvSpPr>
          <p:cNvPr id="14" name="Text Placeholder 3"/>
          <p:cNvSpPr>
            <a:spLocks noGrp="1"/>
          </p:cNvSpPr>
          <p:nvPr>
            <p:ph type="body" sz="half" idx="10"/>
          </p:nvPr>
        </p:nvSpPr>
        <p:spPr>
          <a:xfrm>
            <a:off x="421887" y="1502935"/>
            <a:ext cx="4011084" cy="1079663"/>
          </a:xfrm>
        </p:spPr>
        <p:txBody>
          <a:bodyPr>
            <a:normAutofit/>
          </a:bodyPr>
          <a:lstStyle>
            <a:lvl1pPr marL="0" indent="0">
              <a:buNone/>
              <a:defRPr sz="2933">
                <a:solidFill>
                  <a:schemeClr val="tx1"/>
                </a:solidFill>
                <a:latin typeface="Calibri" charset="0"/>
                <a:ea typeface="Calibri" charset="0"/>
                <a:cs typeface="Calibri"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GB"/>
              <a:t>Click to edit Master text styles</a:t>
            </a:r>
          </a:p>
        </p:txBody>
      </p:sp>
      <p:sp>
        <p:nvSpPr>
          <p:cNvPr id="10" name="Title 1">
            <a:extLst>
              <a:ext uri="{FF2B5EF4-FFF2-40B4-BE49-F238E27FC236}">
                <a16:creationId xmlns:a16="http://schemas.microsoft.com/office/drawing/2014/main" id="{12E89926-7573-7748-A810-9BA290E6EE35}"/>
              </a:ext>
            </a:extLst>
          </p:cNvPr>
          <p:cNvSpPr>
            <a:spLocks noGrp="1"/>
          </p:cNvSpPr>
          <p:nvPr>
            <p:ph type="title"/>
          </p:nvPr>
        </p:nvSpPr>
        <p:spPr>
          <a:xfrm>
            <a:off x="421888" y="481808"/>
            <a:ext cx="11452921" cy="856339"/>
          </a:xfrm>
        </p:spPr>
        <p:txBody>
          <a:bodyPr/>
          <a:lstStyle/>
          <a:p>
            <a:r>
              <a:rPr lang="en-GB"/>
              <a:t>Click to edit Master title style</a:t>
            </a:r>
            <a:endParaRPr lang="en-US" dirty="0"/>
          </a:p>
        </p:txBody>
      </p:sp>
      <p:sp>
        <p:nvSpPr>
          <p:cNvPr id="11" name="Date Placeholder 3">
            <a:extLst>
              <a:ext uri="{FF2B5EF4-FFF2-40B4-BE49-F238E27FC236}">
                <a16:creationId xmlns:a16="http://schemas.microsoft.com/office/drawing/2014/main" id="{B459BD23-742E-A247-B411-7EA49F039989}"/>
              </a:ext>
            </a:extLst>
          </p:cNvPr>
          <p:cNvSpPr>
            <a:spLocks noGrp="1"/>
          </p:cNvSpPr>
          <p:nvPr>
            <p:ph type="dt" sz="half" idx="13"/>
          </p:nvPr>
        </p:nvSpPr>
        <p:spPr>
          <a:xfrm>
            <a:off x="1612590" y="6356351"/>
            <a:ext cx="1063703" cy="365125"/>
          </a:xfrm>
        </p:spPr>
        <p:txBody>
          <a:bodyPr/>
          <a:lstStyle/>
          <a:p>
            <a:fld id="{D5459032-360A-4ABA-AB29-D79AACE5B585}" type="datetimeFigureOut">
              <a:rPr lang="en-GB" smtClean="0"/>
              <a:t>28/09/2020</a:t>
            </a:fld>
            <a:endParaRPr lang="en-GB"/>
          </a:p>
        </p:txBody>
      </p:sp>
      <p:sp>
        <p:nvSpPr>
          <p:cNvPr id="15" name="Footer Placeholder 4">
            <a:extLst>
              <a:ext uri="{FF2B5EF4-FFF2-40B4-BE49-F238E27FC236}">
                <a16:creationId xmlns:a16="http://schemas.microsoft.com/office/drawing/2014/main" id="{DBF9BDD6-488F-A44E-956A-B0C65989D1B3}"/>
              </a:ext>
            </a:extLst>
          </p:cNvPr>
          <p:cNvSpPr>
            <a:spLocks noGrp="1"/>
          </p:cNvSpPr>
          <p:nvPr>
            <p:ph type="ftr" sz="quarter" idx="14"/>
          </p:nvPr>
        </p:nvSpPr>
        <p:spPr>
          <a:xfrm>
            <a:off x="2789664" y="6356351"/>
            <a:ext cx="5328424" cy="365125"/>
          </a:xfrm>
        </p:spPr>
        <p:txBody>
          <a:bodyPr/>
          <a:lstStyle/>
          <a:p>
            <a:endParaRPr lang="en-GB"/>
          </a:p>
        </p:txBody>
      </p:sp>
      <p:sp>
        <p:nvSpPr>
          <p:cNvPr id="16" name="Slide Number Placeholder 5">
            <a:extLst>
              <a:ext uri="{FF2B5EF4-FFF2-40B4-BE49-F238E27FC236}">
                <a16:creationId xmlns:a16="http://schemas.microsoft.com/office/drawing/2014/main" id="{4A49600D-3108-6146-BC8E-71C238CC7C1B}"/>
              </a:ext>
            </a:extLst>
          </p:cNvPr>
          <p:cNvSpPr>
            <a:spLocks noGrp="1"/>
          </p:cNvSpPr>
          <p:nvPr>
            <p:ph type="sldNum" sz="quarter" idx="15"/>
          </p:nvPr>
        </p:nvSpPr>
        <p:spPr>
          <a:xfrm>
            <a:off x="11468410" y="6356351"/>
            <a:ext cx="515433" cy="365125"/>
          </a:xfrm>
        </p:spPr>
        <p:txBody>
          <a:bodyPr/>
          <a:lstStyle>
            <a:lvl1pPr>
              <a:defRPr>
                <a:solidFill>
                  <a:schemeClr val="tx1"/>
                </a:solidFill>
              </a:defRPr>
            </a:lvl1pPr>
          </a:lstStyle>
          <a:p>
            <a:fld id="{2C2F34C2-89EA-4906-B952-1D4A4E380A2D}" type="slidenum">
              <a:rPr lang="en-GB" smtClean="0"/>
              <a:t>‹#›</a:t>
            </a:fld>
            <a:endParaRPr lang="en-GB"/>
          </a:p>
        </p:txBody>
      </p:sp>
    </p:spTree>
    <p:extLst>
      <p:ext uri="{BB962C8B-B14F-4D97-AF65-F5344CB8AC3E}">
        <p14:creationId xmlns:p14="http://schemas.microsoft.com/office/powerpoint/2010/main" val="112383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23B8501-1E65-0443-9694-72CD7713A0A0}"/>
              </a:ext>
            </a:extLst>
          </p:cNvPr>
          <p:cNvSpPr>
            <a:spLocks noGrp="1"/>
          </p:cNvSpPr>
          <p:nvPr>
            <p:ph type="sldNum" sz="quarter" idx="15"/>
          </p:nvPr>
        </p:nvSpPr>
        <p:spPr>
          <a:xfrm>
            <a:off x="11468410" y="6356351"/>
            <a:ext cx="515433" cy="365125"/>
          </a:xfrm>
        </p:spPr>
        <p:txBody>
          <a:bodyPr/>
          <a:lstStyle>
            <a:lvl1pPr>
              <a:defRPr>
                <a:solidFill>
                  <a:schemeClr val="tx1"/>
                </a:solidFill>
              </a:defRPr>
            </a:lvl1pPr>
          </a:lstStyle>
          <a:p>
            <a:fld id="{2C2F34C2-89EA-4906-B952-1D4A4E380A2D}" type="slidenum">
              <a:rPr lang="en-GB" smtClean="0"/>
              <a:t>‹#›</a:t>
            </a:fld>
            <a:endParaRPr lang="en-GB"/>
          </a:p>
        </p:txBody>
      </p:sp>
    </p:spTree>
    <p:extLst>
      <p:ext uri="{BB962C8B-B14F-4D97-AF65-F5344CB8AC3E}">
        <p14:creationId xmlns:p14="http://schemas.microsoft.com/office/powerpoint/2010/main" val="350048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B4EDA2B-3158-4142-9985-F3C78ACAAB10}"/>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058894" y="4055427"/>
            <a:ext cx="6096001" cy="1365663"/>
          </a:xfrm>
        </p:spPr>
        <p:txBody>
          <a:bodyPr>
            <a:normAutofit/>
          </a:bodyPr>
          <a:lstStyle>
            <a:lvl1pPr algn="l">
              <a:defRPr sz="4667" b="1" baseline="0">
                <a:solidFill>
                  <a:schemeClr val="bg1"/>
                </a:solidFill>
              </a:defRPr>
            </a:lvl1pPr>
          </a:lstStyle>
          <a:p>
            <a:r>
              <a:rPr lang="en-US" dirty="0"/>
              <a:t>Click to edit chapter title</a:t>
            </a:r>
          </a:p>
        </p:txBody>
      </p:sp>
    </p:spTree>
    <p:extLst>
      <p:ext uri="{BB962C8B-B14F-4D97-AF65-F5344CB8AC3E}">
        <p14:creationId xmlns:p14="http://schemas.microsoft.com/office/powerpoint/2010/main" val="324117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A4581500-ECFD-1741-A923-3179F393DFD1}"/>
              </a:ext>
            </a:extLst>
          </p:cNvPr>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421888" y="481808"/>
            <a:ext cx="11452921" cy="85633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1886" y="1488611"/>
            <a:ext cx="11452921"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612590" y="6356351"/>
            <a:ext cx="1063703" cy="365125"/>
          </a:xfrm>
          <a:prstGeom prst="rect">
            <a:avLst/>
          </a:prstGeom>
        </p:spPr>
        <p:txBody>
          <a:bodyPr vert="horz" lIns="91440" tIns="45720" rIns="91440" bIns="45720" rtlCol="0" anchor="ctr"/>
          <a:lstStyle>
            <a:lvl1pPr algn="l">
              <a:defRPr sz="1200">
                <a:solidFill>
                  <a:schemeClr val="bg1"/>
                </a:solidFill>
              </a:defRPr>
            </a:lvl1pPr>
          </a:lstStyle>
          <a:p>
            <a:fld id="{D5459032-360A-4ABA-AB29-D79AACE5B585}" type="datetimeFigureOut">
              <a:rPr lang="en-GB" smtClean="0"/>
              <a:t>28/09/2020</a:t>
            </a:fld>
            <a:endParaRPr lang="en-GB"/>
          </a:p>
        </p:txBody>
      </p:sp>
      <p:sp>
        <p:nvSpPr>
          <p:cNvPr id="5" name="Footer Placeholder 4"/>
          <p:cNvSpPr>
            <a:spLocks noGrp="1"/>
          </p:cNvSpPr>
          <p:nvPr>
            <p:ph type="ftr" sz="quarter" idx="3"/>
          </p:nvPr>
        </p:nvSpPr>
        <p:spPr>
          <a:xfrm>
            <a:off x="2789664" y="6356351"/>
            <a:ext cx="5328424"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p:cNvSpPr>
            <a:spLocks noGrp="1"/>
          </p:cNvSpPr>
          <p:nvPr>
            <p:ph type="sldNum" sz="quarter" idx="4"/>
          </p:nvPr>
        </p:nvSpPr>
        <p:spPr>
          <a:xfrm>
            <a:off x="8306421" y="6356351"/>
            <a:ext cx="515433" cy="365125"/>
          </a:xfrm>
          <a:prstGeom prst="rect">
            <a:avLst/>
          </a:prstGeom>
        </p:spPr>
        <p:txBody>
          <a:bodyPr vert="horz" lIns="91440" tIns="45720" rIns="91440" bIns="45720" rtlCol="0" anchor="ctr"/>
          <a:lstStyle>
            <a:lvl1pPr algn="r">
              <a:defRPr sz="1200">
                <a:solidFill>
                  <a:schemeClr val="bg1"/>
                </a:solidFill>
              </a:defRPr>
            </a:lvl1pPr>
          </a:lstStyle>
          <a:p>
            <a:fld id="{2C2F34C2-89EA-4906-B952-1D4A4E380A2D}" type="slidenum">
              <a:rPr lang="en-GB" smtClean="0"/>
              <a:t>‹#›</a:t>
            </a:fld>
            <a:endParaRPr lang="en-GB"/>
          </a:p>
        </p:txBody>
      </p:sp>
    </p:spTree>
    <p:extLst>
      <p:ext uri="{BB962C8B-B14F-4D97-AF65-F5344CB8AC3E}">
        <p14:creationId xmlns:p14="http://schemas.microsoft.com/office/powerpoint/2010/main" val="19925252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nlinelibrary.wiley.com/action/doSearch?ContribAuthorStored=Singh%2C+Swaran+P" TargetMode="External"/><Relationship Id="rId2" Type="http://schemas.openxmlformats.org/officeDocument/2006/relationships/hyperlink" Target="https://doi.org/10.1002/wps.20708" TargetMode="External"/><Relationship Id="rId1" Type="http://schemas.openxmlformats.org/officeDocument/2006/relationships/slideLayout" Target="../slideLayouts/slideLayout4.xml"/><Relationship Id="rId5" Type="http://schemas.openxmlformats.org/officeDocument/2006/relationships/hyperlink" Target="https://onlinelibrary.wiley.com/action/doSearch?ContribAuthorStored=On+Behalf+Of+The+WPA+Expert+International+Advisory+Panel+For+Early+Intervention+in+Psychosis" TargetMode="External"/><Relationship Id="rId4" Type="http://schemas.openxmlformats.org/officeDocument/2006/relationships/hyperlink" Target="https://onlinelibrary.wiley.com/action/doSearch?ContribAuthorStored=Javed%2C+Afza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937" y="2739515"/>
            <a:ext cx="4791547" cy="1323439"/>
          </a:xfrm>
          <a:prstGeom prst="rect">
            <a:avLst/>
          </a:prstGeom>
          <a:noFill/>
        </p:spPr>
        <p:txBody>
          <a:bodyPr wrap="square" rtlCol="0">
            <a:spAutoFit/>
          </a:bodyPr>
          <a:lstStyle/>
          <a:p>
            <a:pPr algn="r"/>
            <a:r>
              <a:rPr lang="en-US" sz="4000" b="1" dirty="0"/>
              <a:t>WPA ACTION PLAN</a:t>
            </a:r>
          </a:p>
          <a:p>
            <a:pPr algn="r"/>
            <a:r>
              <a:rPr lang="en-US" sz="4000" b="1" dirty="0"/>
              <a:t>2020-2023</a:t>
            </a:r>
          </a:p>
        </p:txBody>
      </p:sp>
    </p:spTree>
    <p:extLst>
      <p:ext uri="{BB962C8B-B14F-4D97-AF65-F5344CB8AC3E}">
        <p14:creationId xmlns:p14="http://schemas.microsoft.com/office/powerpoint/2010/main" val="311158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B844-06B1-4EC6-B16A-E80438643719}"/>
              </a:ext>
            </a:extLst>
          </p:cNvPr>
          <p:cNvSpPr>
            <a:spLocks noGrp="1"/>
          </p:cNvSpPr>
          <p:nvPr>
            <p:ph type="title"/>
          </p:nvPr>
        </p:nvSpPr>
        <p:spPr>
          <a:xfrm>
            <a:off x="421888" y="481808"/>
            <a:ext cx="11452921" cy="856339"/>
          </a:xfrm>
        </p:spPr>
        <p:txBody>
          <a:bodyPr anchor="ctr">
            <a:normAutofit/>
          </a:bodyPr>
          <a:lstStyle/>
          <a:p>
            <a:r>
              <a:rPr lang="en-GB" b="1" dirty="0"/>
              <a:t>WORKING GROUP ACTIVITIES</a:t>
            </a:r>
            <a:endParaRPr lang="en-GB" dirty="0"/>
          </a:p>
        </p:txBody>
      </p:sp>
      <p:graphicFrame>
        <p:nvGraphicFramePr>
          <p:cNvPr id="5" name="Content Placeholder 2">
            <a:extLst>
              <a:ext uri="{FF2B5EF4-FFF2-40B4-BE49-F238E27FC236}">
                <a16:creationId xmlns:a16="http://schemas.microsoft.com/office/drawing/2014/main" id="{458C3717-7EC3-4ECA-868C-D2BE0DFAA538}"/>
              </a:ext>
            </a:extLst>
          </p:cNvPr>
          <p:cNvGraphicFramePr>
            <a:graphicFrameLocks noGrp="1"/>
          </p:cNvGraphicFramePr>
          <p:nvPr>
            <p:ph idx="1"/>
            <p:extLst>
              <p:ext uri="{D42A27DB-BD31-4B8C-83A1-F6EECF244321}">
                <p14:modId xmlns:p14="http://schemas.microsoft.com/office/powerpoint/2010/main" val="2732068465"/>
              </p:ext>
            </p:extLst>
          </p:nvPr>
        </p:nvGraphicFramePr>
        <p:xfrm>
          <a:off x="421886" y="1488611"/>
          <a:ext cx="11452921"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99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AADFFD-5967-834F-8977-B9D829FEDE7C}"/>
              </a:ext>
            </a:extLst>
          </p:cNvPr>
          <p:cNvSpPr txBox="1">
            <a:spLocks/>
          </p:cNvSpPr>
          <p:nvPr/>
        </p:nvSpPr>
        <p:spPr>
          <a:xfrm>
            <a:off x="421888" y="481808"/>
            <a:ext cx="11452921" cy="85633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spcAft>
                <a:spcPts val="600"/>
              </a:spcAft>
            </a:pPr>
            <a:r>
              <a:rPr lang="en-GB"/>
              <a:t>WORKING GROUP ACTIVITIES</a:t>
            </a:r>
          </a:p>
        </p:txBody>
      </p:sp>
      <p:graphicFrame>
        <p:nvGraphicFramePr>
          <p:cNvPr id="8" name="Table 7">
            <a:extLst>
              <a:ext uri="{FF2B5EF4-FFF2-40B4-BE49-F238E27FC236}">
                <a16:creationId xmlns:a16="http://schemas.microsoft.com/office/drawing/2014/main" id="{CF053B8E-7622-5C49-BC69-5A3741E4B2C5}"/>
              </a:ext>
            </a:extLst>
          </p:cNvPr>
          <p:cNvGraphicFramePr>
            <a:graphicFrameLocks noGrp="1"/>
          </p:cNvGraphicFramePr>
          <p:nvPr>
            <p:extLst>
              <p:ext uri="{D42A27DB-BD31-4B8C-83A1-F6EECF244321}">
                <p14:modId xmlns:p14="http://schemas.microsoft.com/office/powerpoint/2010/main" val="536444490"/>
              </p:ext>
            </p:extLst>
          </p:nvPr>
        </p:nvGraphicFramePr>
        <p:xfrm>
          <a:off x="369538" y="1569252"/>
          <a:ext cx="11452924" cy="2887731"/>
        </p:xfrm>
        <a:graphic>
          <a:graphicData uri="http://schemas.openxmlformats.org/drawingml/2006/table">
            <a:tbl>
              <a:tblPr firstRow="1" bandRow="1">
                <a:noFill/>
                <a:tableStyleId>{5C22544A-7EE6-4342-B048-85BDC9FD1C3A}</a:tableStyleId>
              </a:tblPr>
              <a:tblGrid>
                <a:gridCol w="2199443">
                  <a:extLst>
                    <a:ext uri="{9D8B030D-6E8A-4147-A177-3AD203B41FA5}">
                      <a16:colId xmlns:a16="http://schemas.microsoft.com/office/drawing/2014/main" val="1868134935"/>
                    </a:ext>
                  </a:extLst>
                </a:gridCol>
                <a:gridCol w="2600862">
                  <a:extLst>
                    <a:ext uri="{9D8B030D-6E8A-4147-A177-3AD203B41FA5}">
                      <a16:colId xmlns:a16="http://schemas.microsoft.com/office/drawing/2014/main" val="189375591"/>
                    </a:ext>
                  </a:extLst>
                </a:gridCol>
                <a:gridCol w="1969120">
                  <a:extLst>
                    <a:ext uri="{9D8B030D-6E8A-4147-A177-3AD203B41FA5}">
                      <a16:colId xmlns:a16="http://schemas.microsoft.com/office/drawing/2014/main" val="3721743001"/>
                    </a:ext>
                  </a:extLst>
                </a:gridCol>
                <a:gridCol w="2237282">
                  <a:extLst>
                    <a:ext uri="{9D8B030D-6E8A-4147-A177-3AD203B41FA5}">
                      <a16:colId xmlns:a16="http://schemas.microsoft.com/office/drawing/2014/main" val="3104547782"/>
                    </a:ext>
                  </a:extLst>
                </a:gridCol>
                <a:gridCol w="2446217">
                  <a:extLst>
                    <a:ext uri="{9D8B030D-6E8A-4147-A177-3AD203B41FA5}">
                      <a16:colId xmlns:a16="http://schemas.microsoft.com/office/drawing/2014/main" val="3724302634"/>
                    </a:ext>
                  </a:extLst>
                </a:gridCol>
              </a:tblGrid>
              <a:tr h="877404">
                <a:tc>
                  <a:txBody>
                    <a:bodyPr/>
                    <a:lstStyle/>
                    <a:p>
                      <a:endParaRPr lang="en-US" sz="2400" b="1">
                        <a:solidFill>
                          <a:schemeClr val="tx1">
                            <a:lumMod val="75000"/>
                            <a:lumOff val="25000"/>
                          </a:schemeClr>
                        </a:solidFill>
                      </a:endParaRPr>
                    </a:p>
                  </a:txBody>
                  <a:tcPr marL="329894" marR="164947" marT="164947" marB="16494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endParaRPr lang="en-US" sz="2400" b="1">
                        <a:solidFill>
                          <a:schemeClr val="tx1">
                            <a:lumMod val="75000"/>
                            <a:lumOff val="25000"/>
                          </a:schemeClr>
                        </a:solidFill>
                      </a:endParaRPr>
                    </a:p>
                  </a:txBody>
                  <a:tcPr marL="329894" marR="164947" marT="164947" marB="16494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endParaRPr lang="en-US" sz="2400" b="1">
                        <a:solidFill>
                          <a:schemeClr val="tx1">
                            <a:lumMod val="75000"/>
                            <a:lumOff val="25000"/>
                          </a:schemeClr>
                        </a:solidFill>
                      </a:endParaRPr>
                    </a:p>
                  </a:txBody>
                  <a:tcPr marL="329894" marR="164947" marT="164947" marB="16494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endParaRPr lang="en-US" sz="2400" b="1">
                        <a:solidFill>
                          <a:schemeClr val="tx1">
                            <a:lumMod val="75000"/>
                            <a:lumOff val="25000"/>
                          </a:schemeClr>
                        </a:solidFill>
                      </a:endParaRPr>
                    </a:p>
                  </a:txBody>
                  <a:tcPr marL="329894" marR="164947" marT="164947" marB="16494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endParaRPr lang="en-US" sz="2400" b="1">
                        <a:solidFill>
                          <a:schemeClr val="tx1">
                            <a:lumMod val="75000"/>
                            <a:lumOff val="25000"/>
                          </a:schemeClr>
                        </a:solidFill>
                      </a:endParaRPr>
                    </a:p>
                  </a:txBody>
                  <a:tcPr marL="329894" marR="164947" marT="164947" marB="164947">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234744335"/>
                  </a:ext>
                </a:extLst>
              </a:tr>
              <a:tr h="2010327">
                <a:tc>
                  <a:txBody>
                    <a:bodyPr/>
                    <a:lstStyle/>
                    <a:p>
                      <a:pPr algn="ctr"/>
                      <a:r>
                        <a:rPr lang="en-GB" sz="2400" dirty="0">
                          <a:solidFill>
                            <a:schemeClr val="tx1">
                              <a:lumMod val="75000"/>
                              <a:lumOff val="25000"/>
                            </a:schemeClr>
                          </a:solidFill>
                        </a:rPr>
                        <a:t>Mission &amp; targeted</a:t>
                      </a:r>
                      <a:r>
                        <a:rPr lang="en-GB" sz="2400" baseline="0" dirty="0">
                          <a:solidFill>
                            <a:schemeClr val="tx1">
                              <a:lumMod val="75000"/>
                              <a:lumOff val="25000"/>
                            </a:schemeClr>
                          </a:solidFill>
                        </a:rPr>
                        <a:t> objectives</a:t>
                      </a:r>
                      <a:endParaRPr lang="en-GB" sz="2400" b="0" dirty="0">
                        <a:solidFill>
                          <a:schemeClr val="tx1">
                            <a:lumMod val="75000"/>
                            <a:lumOff val="25000"/>
                          </a:schemeClr>
                        </a:solidFill>
                      </a:endParaRPr>
                    </a:p>
                  </a:txBody>
                  <a:tcPr marL="329894" marR="179640" marT="164947" marB="16494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r>
                        <a:rPr lang="en-GB" sz="2400">
                          <a:solidFill>
                            <a:schemeClr val="tx1">
                              <a:lumMod val="75000"/>
                              <a:lumOff val="25000"/>
                            </a:schemeClr>
                          </a:solidFill>
                        </a:rPr>
                        <a:t>Identification of WPA components for this work</a:t>
                      </a:r>
                      <a:endParaRPr lang="en-GB" sz="2400" b="0">
                        <a:solidFill>
                          <a:schemeClr val="tx1">
                            <a:lumMod val="75000"/>
                            <a:lumOff val="25000"/>
                          </a:schemeClr>
                        </a:solidFill>
                      </a:endParaRPr>
                    </a:p>
                  </a:txBody>
                  <a:tcPr marL="329894" marR="179640" marT="164947" marB="16494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r>
                        <a:rPr lang="en-GB" sz="2400">
                          <a:solidFill>
                            <a:schemeClr val="tx1">
                              <a:lumMod val="75000"/>
                              <a:lumOff val="25000"/>
                            </a:schemeClr>
                          </a:solidFill>
                        </a:rPr>
                        <a:t>Setting priorities</a:t>
                      </a:r>
                      <a:endParaRPr lang="en-GB" sz="2400" b="0">
                        <a:solidFill>
                          <a:schemeClr val="tx1">
                            <a:lumMod val="75000"/>
                            <a:lumOff val="25000"/>
                          </a:schemeClr>
                        </a:solidFill>
                      </a:endParaRPr>
                    </a:p>
                  </a:txBody>
                  <a:tcPr marL="329894" marR="179640" marT="164947" marB="16494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r>
                        <a:rPr lang="en-GB" sz="2400" dirty="0">
                          <a:solidFill>
                            <a:schemeClr val="tx1">
                              <a:lumMod val="75000"/>
                              <a:lumOff val="25000"/>
                            </a:schemeClr>
                          </a:solidFill>
                        </a:rPr>
                        <a:t>Current activities &amp; work directions </a:t>
                      </a:r>
                      <a:endParaRPr lang="en-GB" sz="2400" b="0" dirty="0">
                        <a:solidFill>
                          <a:schemeClr val="tx1">
                            <a:lumMod val="75000"/>
                            <a:lumOff val="25000"/>
                          </a:schemeClr>
                        </a:solidFill>
                      </a:endParaRPr>
                    </a:p>
                  </a:txBody>
                  <a:tcPr marL="329894" marR="179640" marT="164947" marB="16494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r>
                        <a:rPr lang="en-GB" sz="2400" dirty="0">
                          <a:solidFill>
                            <a:schemeClr val="tx1">
                              <a:lumMod val="75000"/>
                              <a:lumOff val="25000"/>
                            </a:schemeClr>
                          </a:solidFill>
                        </a:rPr>
                        <a:t>Proposed work during 2020-23</a:t>
                      </a:r>
                      <a:endParaRPr lang="en-GB" sz="2400" b="0" dirty="0">
                        <a:solidFill>
                          <a:schemeClr val="tx1">
                            <a:lumMod val="75000"/>
                            <a:lumOff val="25000"/>
                          </a:schemeClr>
                        </a:solidFill>
                      </a:endParaRPr>
                    </a:p>
                  </a:txBody>
                  <a:tcPr marL="329894" marR="179640" marT="164947" marB="164947">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132147393"/>
                  </a:ext>
                </a:extLst>
              </a:tr>
            </a:tbl>
          </a:graphicData>
        </a:graphic>
      </p:graphicFrame>
    </p:spTree>
    <p:extLst>
      <p:ext uri="{BB962C8B-B14F-4D97-AF65-F5344CB8AC3E}">
        <p14:creationId xmlns:p14="http://schemas.microsoft.com/office/powerpoint/2010/main" val="51895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EAAF-2C87-4F28-A107-36E3CDFE69EB}"/>
              </a:ext>
            </a:extLst>
          </p:cNvPr>
          <p:cNvSpPr>
            <a:spLocks noGrp="1"/>
          </p:cNvSpPr>
          <p:nvPr>
            <p:ph type="title"/>
          </p:nvPr>
        </p:nvSpPr>
        <p:spPr/>
        <p:txBody>
          <a:bodyPr/>
          <a:lstStyle/>
          <a:p>
            <a:r>
              <a:rPr lang="en-GB" dirty="0"/>
              <a:t>SUGGESTED WORKING GROUPS</a:t>
            </a:r>
          </a:p>
        </p:txBody>
      </p:sp>
      <p:graphicFrame>
        <p:nvGraphicFramePr>
          <p:cNvPr id="4" name="Content Placeholder 3">
            <a:extLst>
              <a:ext uri="{FF2B5EF4-FFF2-40B4-BE49-F238E27FC236}">
                <a16:creationId xmlns:a16="http://schemas.microsoft.com/office/drawing/2014/main" id="{CFED2413-493A-4294-A6F5-4B7B8DE53A0B}"/>
              </a:ext>
            </a:extLst>
          </p:cNvPr>
          <p:cNvGraphicFramePr>
            <a:graphicFrameLocks noGrp="1"/>
          </p:cNvGraphicFramePr>
          <p:nvPr>
            <p:ph idx="1"/>
            <p:extLst>
              <p:ext uri="{D42A27DB-BD31-4B8C-83A1-F6EECF244321}">
                <p14:modId xmlns:p14="http://schemas.microsoft.com/office/powerpoint/2010/main" val="3726087540"/>
              </p:ext>
            </p:extLst>
          </p:nvPr>
        </p:nvGraphicFramePr>
        <p:xfrm>
          <a:off x="553257" y="1420518"/>
          <a:ext cx="9410330" cy="4376696"/>
        </p:xfrm>
        <a:graphic>
          <a:graphicData uri="http://schemas.openxmlformats.org/drawingml/2006/table">
            <a:tbl>
              <a:tblPr firstRow="1" firstCol="1" bandRow="1">
                <a:tableStyleId>{0505E3EF-67EA-436B-97B2-0124C06EBD24}</a:tableStyleId>
              </a:tblPr>
              <a:tblGrid>
                <a:gridCol w="9410330">
                  <a:extLst>
                    <a:ext uri="{9D8B030D-6E8A-4147-A177-3AD203B41FA5}">
                      <a16:colId xmlns:a16="http://schemas.microsoft.com/office/drawing/2014/main" val="2648326025"/>
                    </a:ext>
                  </a:extLst>
                </a:gridCol>
              </a:tblGrid>
              <a:tr h="334331">
                <a:tc>
                  <a:txBody>
                    <a:bodyPr/>
                    <a:lstStyle/>
                    <a:p>
                      <a:r>
                        <a:rPr lang="en-GB" sz="2000" b="0" dirty="0">
                          <a:effectLst/>
                        </a:rPr>
                        <a:t>Early interventions in psychiatry (EI in psychosis in youth</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9858934"/>
                  </a:ext>
                </a:extLst>
              </a:tr>
              <a:tr h="334331">
                <a:tc>
                  <a:txBody>
                    <a:bodyPr/>
                    <a:lstStyle/>
                    <a:p>
                      <a:r>
                        <a:rPr lang="en-GB" sz="2000" b="0">
                          <a:effectLst/>
                        </a:rPr>
                        <a:t>Managing comorbidity of mental and physical illness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665454"/>
                  </a:ext>
                </a:extLst>
              </a:tr>
              <a:tr h="334331">
                <a:tc>
                  <a:txBody>
                    <a:bodyPr/>
                    <a:lstStyle/>
                    <a:p>
                      <a:r>
                        <a:rPr lang="en-GB" sz="2000" b="0">
                          <a:effectLst/>
                        </a:rPr>
                        <a:t>Child &amp; Adolescent Mental Health</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1182832"/>
                  </a:ext>
                </a:extLst>
              </a:tr>
              <a:tr h="334331">
                <a:tc>
                  <a:txBody>
                    <a:bodyPr/>
                    <a:lstStyle/>
                    <a:p>
                      <a:r>
                        <a:rPr lang="en-GB" sz="2000" b="0">
                          <a:effectLst/>
                        </a:rPr>
                        <a:t>Defining and managing autism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1323610"/>
                  </a:ext>
                </a:extLst>
              </a:tr>
              <a:tr h="334331">
                <a:tc>
                  <a:txBody>
                    <a:bodyPr/>
                    <a:lstStyle/>
                    <a:p>
                      <a:r>
                        <a:rPr lang="en-GB" sz="2000" b="0">
                          <a:effectLst/>
                        </a:rPr>
                        <a:t>Dealing with Learning disabilities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2741933"/>
                  </a:ext>
                </a:extLst>
              </a:tr>
              <a:tr h="334331">
                <a:tc>
                  <a:txBody>
                    <a:bodyPr/>
                    <a:lstStyle/>
                    <a:p>
                      <a:r>
                        <a:rPr lang="en-GB" sz="2000" b="0">
                          <a:effectLst/>
                        </a:rPr>
                        <a:t>Promoting evidence based psychopharmacotherapy</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8814133"/>
                  </a:ext>
                </a:extLst>
              </a:tr>
              <a:tr h="334331">
                <a:tc>
                  <a:txBody>
                    <a:bodyPr/>
                    <a:lstStyle/>
                    <a:p>
                      <a:r>
                        <a:rPr lang="en-GB" sz="2000" b="0" dirty="0">
                          <a:effectLst/>
                        </a:rPr>
                        <a:t>Providing mental health care for refugees and migrants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1666829"/>
                  </a:ext>
                </a:extLst>
              </a:tr>
              <a:tr h="334331">
                <a:tc>
                  <a:txBody>
                    <a:bodyPr/>
                    <a:lstStyle/>
                    <a:p>
                      <a:r>
                        <a:rPr lang="en-GB" sz="2000" b="0" dirty="0">
                          <a:effectLst/>
                        </a:rPr>
                        <a:t>Providing mental health in disaster situations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93098478"/>
                  </a:ext>
                </a:extLst>
              </a:tr>
              <a:tr h="334331">
                <a:tc>
                  <a:txBody>
                    <a:bodyPr/>
                    <a:lstStyle/>
                    <a:p>
                      <a:r>
                        <a:rPr lang="en-GB" sz="2000" b="0">
                          <a:effectLst/>
                        </a:rPr>
                        <a:t>Digitalisation in Mental Health &amp; care</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5774419"/>
                  </a:ext>
                </a:extLst>
              </a:tr>
              <a:tr h="334331">
                <a:tc>
                  <a:txBody>
                    <a:bodyPr/>
                    <a:lstStyle/>
                    <a:p>
                      <a:r>
                        <a:rPr lang="en-GB" sz="2000" b="0">
                          <a:effectLst/>
                        </a:rPr>
                        <a:t>Public Mental Health</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0313092"/>
                  </a:ext>
                </a:extLst>
              </a:tr>
              <a:tr h="364724">
                <a:tc>
                  <a:txBody>
                    <a:bodyPr/>
                    <a:lstStyle/>
                    <a:p>
                      <a:r>
                        <a:rPr lang="en-GB" sz="2000" b="0">
                          <a:effectLst/>
                        </a:rPr>
                        <a:t>Medical Students</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2760576"/>
                  </a:ext>
                </a:extLst>
              </a:tr>
              <a:tr h="334331">
                <a:tc>
                  <a:txBody>
                    <a:bodyPr/>
                    <a:lstStyle/>
                    <a:p>
                      <a:r>
                        <a:rPr lang="en-GB" sz="2000" b="0">
                          <a:effectLst/>
                        </a:rPr>
                        <a:t>Partnership with other professional mental health organisations</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5672194"/>
                  </a:ext>
                </a:extLst>
              </a:tr>
              <a:tr h="334331">
                <a:tc>
                  <a:txBody>
                    <a:bodyPr/>
                    <a:lstStyle/>
                    <a:p>
                      <a:r>
                        <a:rPr lang="en-GB" sz="2000" b="0" dirty="0">
                          <a:effectLst/>
                        </a:rPr>
                        <a:t>WPA Action Plan 2017-20 (remaining/unfinished projects)</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5103635"/>
                  </a:ext>
                </a:extLst>
              </a:tr>
            </a:tbl>
          </a:graphicData>
        </a:graphic>
      </p:graphicFrame>
    </p:spTree>
    <p:extLst>
      <p:ext uri="{BB962C8B-B14F-4D97-AF65-F5344CB8AC3E}">
        <p14:creationId xmlns:p14="http://schemas.microsoft.com/office/powerpoint/2010/main" val="327464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D522F57-5607-411C-821D-A0F16D4A46D2}"/>
              </a:ext>
            </a:extLst>
          </p:cNvPr>
          <p:cNvSpPr>
            <a:spLocks noGrp="1"/>
          </p:cNvSpPr>
          <p:nvPr>
            <p:ph type="title"/>
          </p:nvPr>
        </p:nvSpPr>
        <p:spPr>
          <a:xfrm>
            <a:off x="421888" y="481808"/>
            <a:ext cx="11452921" cy="856339"/>
          </a:xfrm>
        </p:spPr>
        <p:txBody>
          <a:bodyPr anchor="ctr">
            <a:normAutofit/>
          </a:bodyPr>
          <a:lstStyle/>
          <a:p>
            <a:r>
              <a:rPr lang="en-US" dirty="0"/>
              <a:t>WORKING GROUPS ACTIVITIES REPORT</a:t>
            </a:r>
          </a:p>
        </p:txBody>
      </p:sp>
      <p:graphicFrame>
        <p:nvGraphicFramePr>
          <p:cNvPr id="2" name="Table 1">
            <a:extLst>
              <a:ext uri="{FF2B5EF4-FFF2-40B4-BE49-F238E27FC236}">
                <a16:creationId xmlns:a16="http://schemas.microsoft.com/office/drawing/2014/main" id="{79DEAE98-C25D-4477-9703-DC1CFB67E58C}"/>
              </a:ext>
            </a:extLst>
          </p:cNvPr>
          <p:cNvGraphicFramePr>
            <a:graphicFrameLocks noGrp="1"/>
          </p:cNvGraphicFramePr>
          <p:nvPr>
            <p:extLst>
              <p:ext uri="{D42A27DB-BD31-4B8C-83A1-F6EECF244321}">
                <p14:modId xmlns:p14="http://schemas.microsoft.com/office/powerpoint/2010/main" val="181871260"/>
              </p:ext>
            </p:extLst>
          </p:nvPr>
        </p:nvGraphicFramePr>
        <p:xfrm>
          <a:off x="369538" y="1471262"/>
          <a:ext cx="11452923" cy="4353265"/>
        </p:xfrm>
        <a:graphic>
          <a:graphicData uri="http://schemas.openxmlformats.org/drawingml/2006/table">
            <a:tbl>
              <a:tblPr firstRow="1" firstCol="1" bandRow="1">
                <a:tableStyleId>{69012ECD-51FC-41F1-AA8D-1B2483CD663E}</a:tableStyleId>
              </a:tblPr>
              <a:tblGrid>
                <a:gridCol w="2369255">
                  <a:extLst>
                    <a:ext uri="{9D8B030D-6E8A-4147-A177-3AD203B41FA5}">
                      <a16:colId xmlns:a16="http://schemas.microsoft.com/office/drawing/2014/main" val="1345424097"/>
                    </a:ext>
                  </a:extLst>
                </a:gridCol>
                <a:gridCol w="3211966">
                  <a:extLst>
                    <a:ext uri="{9D8B030D-6E8A-4147-A177-3AD203B41FA5}">
                      <a16:colId xmlns:a16="http://schemas.microsoft.com/office/drawing/2014/main" val="2924057229"/>
                    </a:ext>
                  </a:extLst>
                </a:gridCol>
                <a:gridCol w="3286981">
                  <a:extLst>
                    <a:ext uri="{9D8B030D-6E8A-4147-A177-3AD203B41FA5}">
                      <a16:colId xmlns:a16="http://schemas.microsoft.com/office/drawing/2014/main" val="1592283206"/>
                    </a:ext>
                  </a:extLst>
                </a:gridCol>
                <a:gridCol w="2584721">
                  <a:extLst>
                    <a:ext uri="{9D8B030D-6E8A-4147-A177-3AD203B41FA5}">
                      <a16:colId xmlns:a16="http://schemas.microsoft.com/office/drawing/2014/main" val="3417424227"/>
                    </a:ext>
                  </a:extLst>
                </a:gridCol>
              </a:tblGrid>
              <a:tr h="300504">
                <a:tc>
                  <a:txBody>
                    <a:bodyPr/>
                    <a:lstStyle/>
                    <a:p>
                      <a:pPr>
                        <a:lnSpc>
                          <a:spcPct val="115000"/>
                        </a:lnSpc>
                        <a:spcAft>
                          <a:spcPts val="0"/>
                        </a:spcAft>
                      </a:pPr>
                      <a:r>
                        <a:rPr lang="en-GB" sz="7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C00000"/>
                    </a:solidFill>
                  </a:tcPr>
                </a:tc>
                <a:tc>
                  <a:txBody>
                    <a:bodyPr/>
                    <a:lstStyle/>
                    <a:p>
                      <a:pPr algn="ctr">
                        <a:lnSpc>
                          <a:spcPct val="115000"/>
                        </a:lnSpc>
                        <a:spcAft>
                          <a:spcPts val="0"/>
                        </a:spcAft>
                      </a:pPr>
                      <a:r>
                        <a:rPr lang="en-GB" sz="1600" dirty="0">
                          <a:solidFill>
                            <a:schemeClr val="bg1"/>
                          </a:solidFill>
                          <a:effectLst/>
                        </a:rPr>
                        <a:t>2021-23 ACTION PLAN</a:t>
                      </a:r>
                      <a:r>
                        <a:rPr lang="en-GB" sz="700" dirty="0">
                          <a:solidFill>
                            <a:schemeClr val="bg1"/>
                          </a:solidFill>
                          <a:effectLst/>
                        </a:rPr>
                        <a:t> </a:t>
                      </a:r>
                      <a:endParaRPr lang="en-GB"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lnL>
                      <a:noFill/>
                    </a:lnL>
                    <a:solidFill>
                      <a:srgbClr val="C00000"/>
                    </a:solidFill>
                  </a:tcPr>
                </a:tc>
                <a:tc>
                  <a:txBody>
                    <a:bodyPr/>
                    <a:lstStyle/>
                    <a:p>
                      <a:pPr algn="ctr">
                        <a:lnSpc>
                          <a:spcPct val="115000"/>
                        </a:lnSpc>
                        <a:spcAft>
                          <a:spcPts val="0"/>
                        </a:spcAft>
                      </a:pPr>
                      <a:r>
                        <a:rPr lang="en-GB" sz="1600" dirty="0">
                          <a:solidFill>
                            <a:schemeClr val="bg1"/>
                          </a:solidFill>
                          <a:effectLst/>
                        </a:rPr>
                        <a:t>ACTIVITIES COMPLETED</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solidFill>
                      <a:srgbClr val="C00000"/>
                    </a:solidFill>
                  </a:tcPr>
                </a:tc>
                <a:tc>
                  <a:txBody>
                    <a:bodyPr/>
                    <a:lstStyle/>
                    <a:p>
                      <a:pPr algn="ctr">
                        <a:lnSpc>
                          <a:spcPct val="115000"/>
                        </a:lnSpc>
                        <a:spcAft>
                          <a:spcPts val="0"/>
                        </a:spcAft>
                      </a:pPr>
                      <a:r>
                        <a:rPr lang="en-GB" sz="1600" dirty="0">
                          <a:solidFill>
                            <a:schemeClr val="bg1"/>
                          </a:solidFill>
                          <a:effectLst/>
                        </a:rPr>
                        <a:t>PUBLICATIONS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solidFill>
                      <a:srgbClr val="C00000"/>
                    </a:solidFill>
                  </a:tcPr>
                </a:tc>
                <a:extLst>
                  <a:ext uri="{0D108BD9-81ED-4DB2-BD59-A6C34878D82A}">
                    <a16:rowId xmlns:a16="http://schemas.microsoft.com/office/drawing/2014/main" val="2566674295"/>
                  </a:ext>
                </a:extLst>
              </a:tr>
              <a:tr h="3714059">
                <a:tc>
                  <a:txBody>
                    <a:bodyPr/>
                    <a:lstStyle/>
                    <a:p>
                      <a:pPr marL="55563" indent="0">
                        <a:lnSpc>
                          <a:spcPct val="115000"/>
                        </a:lnSpc>
                        <a:spcAft>
                          <a:spcPts val="0"/>
                        </a:spcAft>
                        <a:tabLst/>
                      </a:pPr>
                      <a:r>
                        <a:rPr lang="en-GB" sz="1600" b="0" dirty="0">
                          <a:solidFill>
                            <a:schemeClr val="bg1"/>
                          </a:solidFill>
                          <a:effectLst/>
                        </a:rPr>
                        <a:t>Working Group on </a:t>
                      </a:r>
                    </a:p>
                    <a:p>
                      <a:pPr marL="55563" indent="0">
                        <a:lnSpc>
                          <a:spcPct val="115000"/>
                        </a:lnSpc>
                        <a:spcAft>
                          <a:spcPts val="0"/>
                        </a:spcAft>
                        <a:tabLst/>
                      </a:pPr>
                      <a:r>
                        <a:rPr lang="en-GB" sz="1600" b="0" dirty="0">
                          <a:solidFill>
                            <a:schemeClr val="bg1"/>
                          </a:solidFill>
                          <a:effectLst/>
                        </a:rPr>
                        <a:t>Capacity Building – Medical Students and Healthcare Professionals</a:t>
                      </a:r>
                    </a:p>
                    <a:p>
                      <a:pPr>
                        <a:lnSpc>
                          <a:spcPct val="115000"/>
                        </a:lnSpc>
                        <a:spcAft>
                          <a:spcPts val="0"/>
                        </a:spcAft>
                      </a:pPr>
                      <a:r>
                        <a:rPr lang="en-GB" sz="1300" b="0" dirty="0">
                          <a:effectLst/>
                        </a:rPr>
                        <a:t> </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lnT w="6350" cap="flat" cmpd="sng" algn="ctr">
                      <a:noFill/>
                      <a:prstDash val="solid"/>
                      <a:miter lim="800000"/>
                    </a:lnT>
                    <a:solidFill>
                      <a:srgbClr val="C00000"/>
                    </a:solidFill>
                  </a:tcPr>
                </a:tc>
                <a:tc>
                  <a:txBody>
                    <a:bodyPr/>
                    <a:lstStyle/>
                    <a:p>
                      <a:pPr marL="141288" indent="0">
                        <a:lnSpc>
                          <a:spcPct val="114000"/>
                        </a:lnSpc>
                        <a:spcAft>
                          <a:spcPts val="0"/>
                        </a:spcAft>
                        <a:tabLst/>
                      </a:pPr>
                      <a:r>
                        <a:rPr lang="en-GB" sz="1300" b="0" dirty="0">
                          <a:solidFill>
                            <a:schemeClr val="tx1"/>
                          </a:solidFill>
                          <a:effectLst/>
                        </a:rPr>
                        <a:t>Members of the working group organised one day seminar in (Qatar, India &amp; Pakistan – Seminars for  Russia, Uzbekistan, Turkey &amp; Thailand postponed due to </a:t>
                      </a:r>
                      <a:r>
                        <a:rPr lang="en-GB" sz="1300" b="0" dirty="0" err="1">
                          <a:solidFill>
                            <a:schemeClr val="tx1"/>
                          </a:solidFill>
                          <a:effectLst/>
                        </a:rPr>
                        <a:t>Covid</a:t>
                      </a:r>
                      <a:r>
                        <a:rPr lang="en-GB" sz="1300" b="0" dirty="0">
                          <a:solidFill>
                            <a:schemeClr val="tx1"/>
                          </a:solidFill>
                          <a:effectLst/>
                        </a:rPr>
                        <a:t>- 19) highlighting the importance of promotion of psychiatry as a promising career for medical students. </a:t>
                      </a:r>
                    </a:p>
                    <a:p>
                      <a:pPr marL="141288" indent="0">
                        <a:lnSpc>
                          <a:spcPct val="114000"/>
                        </a:lnSpc>
                        <a:spcAft>
                          <a:spcPts val="0"/>
                        </a:spcAft>
                        <a:tabLst/>
                      </a:pPr>
                      <a:r>
                        <a:rPr lang="en-GB" sz="1300" b="0" dirty="0">
                          <a:solidFill>
                            <a:schemeClr val="tx1"/>
                          </a:solidFill>
                          <a:effectLst/>
                        </a:rPr>
                        <a:t> </a:t>
                      </a:r>
                    </a:p>
                    <a:p>
                      <a:pPr marL="141288" indent="0">
                        <a:lnSpc>
                          <a:spcPct val="114000"/>
                        </a:lnSpc>
                        <a:spcAft>
                          <a:spcPts val="0"/>
                        </a:spcAft>
                        <a:tabLst/>
                      </a:pPr>
                      <a:r>
                        <a:rPr lang="en-GB" sz="1300" b="0" dirty="0">
                          <a:solidFill>
                            <a:schemeClr val="tx1"/>
                          </a:solidFill>
                          <a:effectLst/>
                        </a:rPr>
                        <a:t>Group members are also planning face-to-face &amp; virtual seminars on topics related to mental health &amp; Covid-19 in different countries. WPA has signed a MoU for educational activities with Pharma companies &amp; receiving educational grants for these meetings.</a:t>
                      </a:r>
                    </a:p>
                    <a:p>
                      <a:pPr>
                        <a:lnSpc>
                          <a:spcPct val="114000"/>
                        </a:lnSpc>
                        <a:spcAft>
                          <a:spcPts val="0"/>
                        </a:spcAft>
                      </a:pPr>
                      <a:r>
                        <a:rPr lang="en-GB" sz="1300" b="0" dirty="0">
                          <a:solidFill>
                            <a:schemeClr val="tx1"/>
                          </a:solidFill>
                          <a:effectLst/>
                        </a:rPr>
                        <a:t> </a:t>
                      </a:r>
                    </a:p>
                    <a:p>
                      <a:pPr>
                        <a:lnSpc>
                          <a:spcPct val="114000"/>
                        </a:lnSpc>
                        <a:spcAft>
                          <a:spcPts val="0"/>
                        </a:spcAft>
                      </a:pPr>
                      <a:endParaRPr lang="en-GB" sz="1300" b="0" dirty="0">
                        <a:solidFill>
                          <a:schemeClr val="tx1"/>
                        </a:solidFill>
                        <a:effectLst/>
                      </a:endParaRPr>
                    </a:p>
                    <a:p>
                      <a:pPr>
                        <a:lnSpc>
                          <a:spcPct val="114000"/>
                        </a:lnSpc>
                        <a:spcAft>
                          <a:spcPts val="0"/>
                        </a:spcAft>
                      </a:pPr>
                      <a:r>
                        <a:rPr lang="en-GB" sz="1300" b="0" dirty="0">
                          <a:solidFill>
                            <a:schemeClr val="tx1"/>
                          </a:solidFill>
                          <a:effectLst/>
                        </a:rPr>
                        <a:t> </a:t>
                      </a:r>
                      <a:endParaRPr lang="en-GB"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902" marR="40902" marT="0" marB="0"/>
                </a:tc>
                <a:tc>
                  <a:txBody>
                    <a:bodyPr/>
                    <a:lstStyle/>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On-line seminars on topic of Mental Health challenges during COVID-19 days predominantly depression and Anxiety among healthcare professionals and care givers. These seminars are planned for North Africa and Middle East and local member societies are approached for the speakers.</a:t>
                      </a:r>
                    </a:p>
                    <a:p>
                      <a:pPr marL="342900" lvl="0" indent="-342900">
                        <a:lnSpc>
                          <a:spcPct val="114000"/>
                        </a:lnSpc>
                        <a:spcAft>
                          <a:spcPts val="0"/>
                        </a:spcAft>
                        <a:buFont typeface="Symbol" panose="05050102010706020507" pitchFamily="18" charset="2"/>
                        <a:buChar char=""/>
                      </a:pPr>
                      <a:endParaRPr lang="en-GB" sz="1300" b="0" dirty="0">
                        <a:solidFill>
                          <a:schemeClr val="tx1"/>
                        </a:solidFill>
                        <a:effectLst/>
                      </a:endParaRP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2021-23 Action Plan will formulate strategies for post-</a:t>
                      </a:r>
                      <a:r>
                        <a:rPr lang="en-GB" sz="1300" b="0" dirty="0" err="1">
                          <a:solidFill>
                            <a:schemeClr val="tx1"/>
                          </a:solidFill>
                          <a:effectLst/>
                        </a:rPr>
                        <a:t>Covid</a:t>
                      </a:r>
                      <a:r>
                        <a:rPr lang="en-GB" sz="1300" b="0" dirty="0">
                          <a:solidFill>
                            <a:schemeClr val="tx1"/>
                          </a:solidFill>
                          <a:effectLst/>
                        </a:rPr>
                        <a:t> 19 situation including training programmes for healthcare professionals like CBT based online training for resilience against psychological consequences of COVID-19 for healthcare professionals.</a:t>
                      </a:r>
                      <a:endParaRPr lang="en-GB" sz="1300" b="0" dirty="0">
                        <a:solidFill>
                          <a:schemeClr val="tx1"/>
                        </a:solidFill>
                        <a:effectLst/>
                        <a:latin typeface="Calibri" panose="020F0502020204030204" pitchFamily="34" charset="0"/>
                        <a:ea typeface="Times New Roman" panose="02020603050405020304" pitchFamily="18" charset="0"/>
                        <a:cs typeface="Symbol" panose="05050102010706020507" pitchFamily="18" charset="2"/>
                      </a:endParaRPr>
                    </a:p>
                  </a:txBody>
                  <a:tcPr marL="40902" marR="40902" marT="0" marB="0"/>
                </a:tc>
                <a:tc>
                  <a:txBody>
                    <a:bodyPr/>
                    <a:lstStyle/>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Reports about Qatar &amp; Pakistan added to WPA website.</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Reports about these activities are prepared for publication in national, regional and international journals</a:t>
                      </a:r>
                    </a:p>
                    <a:p>
                      <a:pPr marL="342900" lvl="0" indent="-342900">
                        <a:lnSpc>
                          <a:spcPct val="114000"/>
                        </a:lnSpc>
                        <a:spcAft>
                          <a:spcPts val="0"/>
                        </a:spcAft>
                        <a:buFont typeface="Symbol" panose="05050102010706020507" pitchFamily="18" charset="2"/>
                        <a:buChar char=""/>
                      </a:pPr>
                      <a:endParaRPr lang="en-GB" sz="1300" b="0" dirty="0">
                        <a:solidFill>
                          <a:schemeClr val="tx1"/>
                        </a:solidFill>
                        <a:effectLst/>
                      </a:endParaRP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Coping with COVID-19: urgent need for building resilience through cognitive behaviour therapy.</a:t>
                      </a:r>
                    </a:p>
                    <a:p>
                      <a:pPr>
                        <a:lnSpc>
                          <a:spcPct val="114000"/>
                        </a:lnSpc>
                        <a:spcAft>
                          <a:spcPts val="0"/>
                        </a:spcAft>
                      </a:pPr>
                      <a:r>
                        <a:rPr lang="en-GB" sz="1300" b="0" dirty="0">
                          <a:solidFill>
                            <a:schemeClr val="tx1"/>
                          </a:solidFill>
                          <a:effectLst/>
                        </a:rPr>
                        <a:t>               Naeem F, Irfan M, </a:t>
                      </a:r>
                      <a:r>
                        <a:rPr lang="en-GB" sz="1300" b="0" dirty="0" err="1">
                          <a:solidFill>
                            <a:schemeClr val="tx1"/>
                          </a:solidFill>
                          <a:effectLst/>
                        </a:rPr>
                        <a:t>Javed</a:t>
                      </a:r>
                      <a:r>
                        <a:rPr lang="en-GB" sz="1300" b="0" dirty="0">
                          <a:solidFill>
                            <a:schemeClr val="tx1"/>
                          </a:solidFill>
                          <a:effectLst/>
                        </a:rPr>
                        <a:t> A. </a:t>
                      </a:r>
                    </a:p>
                    <a:p>
                      <a:pPr>
                        <a:lnSpc>
                          <a:spcPct val="114000"/>
                        </a:lnSpc>
                        <a:spcAft>
                          <a:spcPts val="0"/>
                        </a:spcAft>
                      </a:pPr>
                      <a:r>
                        <a:rPr lang="en-GB" sz="1300" b="0" dirty="0">
                          <a:solidFill>
                            <a:schemeClr val="tx1"/>
                          </a:solidFill>
                          <a:effectLst/>
                        </a:rPr>
                        <a:t>               Khyber Med </a:t>
                      </a:r>
                      <a:r>
                        <a:rPr lang="en-GB" sz="1300" b="0" dirty="0" err="1">
                          <a:solidFill>
                            <a:schemeClr val="tx1"/>
                          </a:solidFill>
                          <a:effectLst/>
                        </a:rPr>
                        <a:t>Univ</a:t>
                      </a:r>
                      <a:r>
                        <a:rPr lang="en-GB" sz="1300" b="0" dirty="0">
                          <a:solidFill>
                            <a:schemeClr val="tx1"/>
                          </a:solidFill>
                          <a:effectLst/>
                        </a:rPr>
                        <a:t> J.  </a:t>
                      </a:r>
                    </a:p>
                    <a:p>
                      <a:pPr>
                        <a:lnSpc>
                          <a:spcPct val="114000"/>
                        </a:lnSpc>
                        <a:spcAft>
                          <a:spcPts val="0"/>
                        </a:spcAft>
                      </a:pPr>
                      <a:r>
                        <a:rPr lang="en-GB" sz="1300" b="0" dirty="0">
                          <a:solidFill>
                            <a:schemeClr val="tx1"/>
                          </a:solidFill>
                          <a:effectLst/>
                        </a:rPr>
                        <a:t>               2020; 12(1): 1-3. </a:t>
                      </a:r>
                    </a:p>
                    <a:p>
                      <a:pPr>
                        <a:lnSpc>
                          <a:spcPct val="114000"/>
                        </a:lnSpc>
                        <a:spcAft>
                          <a:spcPts val="0"/>
                        </a:spcAft>
                      </a:pPr>
                      <a:r>
                        <a:rPr lang="en-GB" sz="1300" b="0" dirty="0">
                          <a:solidFill>
                            <a:schemeClr val="tx1"/>
                          </a:solidFill>
                          <a:effectLst/>
                        </a:rPr>
                        <a:t>               DOI: </a:t>
                      </a:r>
                    </a:p>
                    <a:p>
                      <a:pPr>
                        <a:lnSpc>
                          <a:spcPct val="114000"/>
                        </a:lnSpc>
                        <a:spcAft>
                          <a:spcPts val="0"/>
                        </a:spcAft>
                      </a:pPr>
                      <a:r>
                        <a:rPr lang="en-GB" sz="1300" b="0" dirty="0">
                          <a:solidFill>
                            <a:schemeClr val="tx1"/>
                          </a:solidFill>
                          <a:effectLst/>
                        </a:rPr>
                        <a:t>               10.35845/kmuj.2020.20194</a:t>
                      </a:r>
                      <a:endParaRPr lang="en-GB"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902" marR="40902" marT="0" marB="0"/>
                </a:tc>
                <a:extLst>
                  <a:ext uri="{0D108BD9-81ED-4DB2-BD59-A6C34878D82A}">
                    <a16:rowId xmlns:a16="http://schemas.microsoft.com/office/drawing/2014/main" val="294919368"/>
                  </a:ext>
                </a:extLst>
              </a:tr>
            </a:tbl>
          </a:graphicData>
        </a:graphic>
      </p:graphicFrame>
    </p:spTree>
    <p:extLst>
      <p:ext uri="{BB962C8B-B14F-4D97-AF65-F5344CB8AC3E}">
        <p14:creationId xmlns:p14="http://schemas.microsoft.com/office/powerpoint/2010/main" val="205708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C43413-2E6C-4D1F-914F-53A5C42448F2}"/>
              </a:ext>
            </a:extLst>
          </p:cNvPr>
          <p:cNvSpPr>
            <a:spLocks noGrp="1"/>
          </p:cNvSpPr>
          <p:nvPr>
            <p:ph type="title"/>
          </p:nvPr>
        </p:nvSpPr>
        <p:spPr>
          <a:xfrm>
            <a:off x="421888" y="481808"/>
            <a:ext cx="11452921" cy="856339"/>
          </a:xfrm>
        </p:spPr>
        <p:txBody>
          <a:bodyPr/>
          <a:lstStyle/>
          <a:p>
            <a:r>
              <a:rPr lang="en-US" dirty="0"/>
              <a:t>WORKING GROUPS ACTIVITIES REPORT </a:t>
            </a:r>
            <a:endParaRPr lang="en-US" dirty="0">
              <a:highlight>
                <a:srgbClr val="FFFF00"/>
              </a:highlight>
            </a:endParaRPr>
          </a:p>
        </p:txBody>
      </p:sp>
      <p:graphicFrame>
        <p:nvGraphicFramePr>
          <p:cNvPr id="2" name="Table 1">
            <a:extLst>
              <a:ext uri="{FF2B5EF4-FFF2-40B4-BE49-F238E27FC236}">
                <a16:creationId xmlns:a16="http://schemas.microsoft.com/office/drawing/2014/main" id="{9920A0DA-AA01-4A15-992B-2A038887A8C8}"/>
              </a:ext>
            </a:extLst>
          </p:cNvPr>
          <p:cNvGraphicFramePr>
            <a:graphicFrameLocks noGrp="1"/>
          </p:cNvGraphicFramePr>
          <p:nvPr>
            <p:extLst>
              <p:ext uri="{D42A27DB-BD31-4B8C-83A1-F6EECF244321}">
                <p14:modId xmlns:p14="http://schemas.microsoft.com/office/powerpoint/2010/main" val="29436341"/>
              </p:ext>
            </p:extLst>
          </p:nvPr>
        </p:nvGraphicFramePr>
        <p:xfrm>
          <a:off x="421200" y="1448983"/>
          <a:ext cx="11483650" cy="4644684"/>
        </p:xfrm>
        <a:graphic>
          <a:graphicData uri="http://schemas.openxmlformats.org/drawingml/2006/table">
            <a:tbl>
              <a:tblPr firstRow="1" firstCol="1" bandRow="1">
                <a:noFill/>
                <a:tableStyleId>{5C22544A-7EE6-4342-B048-85BDC9FD1C3A}</a:tableStyleId>
              </a:tblPr>
              <a:tblGrid>
                <a:gridCol w="2117731">
                  <a:extLst>
                    <a:ext uri="{9D8B030D-6E8A-4147-A177-3AD203B41FA5}">
                      <a16:colId xmlns:a16="http://schemas.microsoft.com/office/drawing/2014/main" val="1681072523"/>
                    </a:ext>
                  </a:extLst>
                </a:gridCol>
                <a:gridCol w="2711115">
                  <a:extLst>
                    <a:ext uri="{9D8B030D-6E8A-4147-A177-3AD203B41FA5}">
                      <a16:colId xmlns:a16="http://schemas.microsoft.com/office/drawing/2014/main" val="111556845"/>
                    </a:ext>
                  </a:extLst>
                </a:gridCol>
                <a:gridCol w="3371551">
                  <a:extLst>
                    <a:ext uri="{9D8B030D-6E8A-4147-A177-3AD203B41FA5}">
                      <a16:colId xmlns:a16="http://schemas.microsoft.com/office/drawing/2014/main" val="893776423"/>
                    </a:ext>
                  </a:extLst>
                </a:gridCol>
                <a:gridCol w="3283253">
                  <a:extLst>
                    <a:ext uri="{9D8B030D-6E8A-4147-A177-3AD203B41FA5}">
                      <a16:colId xmlns:a16="http://schemas.microsoft.com/office/drawing/2014/main" val="1311940515"/>
                    </a:ext>
                  </a:extLst>
                </a:gridCol>
              </a:tblGrid>
              <a:tr h="939081">
                <a:tc>
                  <a:txBody>
                    <a:bodyPr/>
                    <a:lstStyle/>
                    <a:p>
                      <a:pPr>
                        <a:lnSpc>
                          <a:spcPct val="115000"/>
                        </a:lnSpc>
                        <a:spcAft>
                          <a:spcPts val="0"/>
                        </a:spcAft>
                      </a:pPr>
                      <a:r>
                        <a:rPr lang="en-GB" sz="1600" b="0" dirty="0">
                          <a:solidFill>
                            <a:schemeClr val="bg1"/>
                          </a:solidFill>
                          <a:effectLst/>
                        </a:rPr>
                        <a:t>Working Group</a:t>
                      </a:r>
                    </a:p>
                    <a:p>
                      <a:pPr>
                        <a:lnSpc>
                          <a:spcPct val="115000"/>
                        </a:lnSpc>
                        <a:spcAft>
                          <a:spcPts val="0"/>
                        </a:spcAft>
                      </a:pPr>
                      <a:r>
                        <a:rPr lang="en-GB" sz="1600" b="0" dirty="0">
                          <a:solidFill>
                            <a:schemeClr val="bg1"/>
                          </a:solidFill>
                          <a:effectLst/>
                        </a:rPr>
                        <a:t>Public Mental Health</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185" marR="210277" marT="70092" marB="70092">
                    <a:lnL w="12700" cmpd="sng">
                      <a:noFill/>
                      <a:prstDash val="solid"/>
                    </a:lnL>
                    <a:lnR w="12700" cmpd="sng">
                      <a:noFill/>
                      <a:prstDash val="solid"/>
                    </a:lnR>
                    <a:lnT w="12700" cmpd="sng">
                      <a:noFill/>
                      <a:prstDash val="solid"/>
                    </a:lnT>
                    <a:lnB w="9525" cap="flat" cmpd="sng" algn="ctr">
                      <a:solidFill>
                        <a:srgbClr val="D8DCDC"/>
                      </a:solidFill>
                      <a:prstDash val="solid"/>
                    </a:lnB>
                    <a:solidFill>
                      <a:srgbClr val="C00000"/>
                    </a:solidFill>
                  </a:tcPr>
                </a:tc>
                <a:tc>
                  <a:txBody>
                    <a:bodyPr/>
                    <a:lstStyle/>
                    <a:p>
                      <a:pPr>
                        <a:lnSpc>
                          <a:spcPct val="114000"/>
                        </a:lnSpc>
                        <a:spcAft>
                          <a:spcPts val="0"/>
                        </a:spcAft>
                      </a:pPr>
                      <a:endParaRPr lang="en-GB" sz="1300" b="0" dirty="0">
                        <a:solidFill>
                          <a:schemeClr val="tx1"/>
                        </a:solidFill>
                        <a:effectLst/>
                      </a:endParaRPr>
                    </a:p>
                    <a:p>
                      <a:pPr>
                        <a:lnSpc>
                          <a:spcPct val="114000"/>
                        </a:lnSpc>
                        <a:spcAft>
                          <a:spcPts val="0"/>
                        </a:spcAft>
                      </a:pPr>
                      <a:r>
                        <a:rPr lang="en-GB" sz="1300" b="0" dirty="0">
                          <a:solidFill>
                            <a:schemeClr val="tx1"/>
                          </a:solidFill>
                          <a:effectLst/>
                        </a:rPr>
                        <a:t>Members of the group have planned some projects emphasising public mental health as a priority for improving coverage of public mental health interventions and service provision.</a:t>
                      </a: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lvl="0" indent="0">
                        <a:lnSpc>
                          <a:spcPct val="114000"/>
                        </a:lnSpc>
                        <a:spcAft>
                          <a:spcPts val="0"/>
                        </a:spcAft>
                        <a:buFont typeface="Symbol" panose="05050102010706020507" pitchFamily="18" charset="2"/>
                        <a:buNone/>
                      </a:pPr>
                      <a:r>
                        <a:rPr lang="en-GB" sz="1300" b="0" dirty="0">
                          <a:solidFill>
                            <a:schemeClr val="tx1"/>
                          </a:solidFill>
                          <a:effectLst/>
                        </a:rPr>
                        <a:t>Activities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Regular meetings and six-month reports.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Publications.</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Presentations at conferences and teaching events.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Support national mental health needs assessments and actions to address unmet PMH need including related to COVID-19.</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Provide PMH training to professionals and trainees across mental health, public health and policy to support capacity. Plan to translate public mental health e-Learning Programme recently published by Dr Jonathan Campion.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Support other areas of the 2021-2023 Action Plan including child/adolescent mental health, addressing co-morbidity, partnership with other organisations and capacity building.     </a:t>
                      </a: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nSpc>
                          <a:spcPct val="114000"/>
                        </a:lnSpc>
                        <a:spcAft>
                          <a:spcPts val="0"/>
                        </a:spcAft>
                      </a:pPr>
                      <a:r>
                        <a:rPr lang="en-GB" sz="1300" b="0" dirty="0">
                          <a:solidFill>
                            <a:schemeClr val="tx1">
                              <a:lumMod val="75000"/>
                              <a:lumOff val="25000"/>
                            </a:schemeClr>
                          </a:solidFill>
                          <a:effectLst/>
                        </a:rPr>
                        <a:t>Publications </a:t>
                      </a:r>
                      <a:endParaRPr lang="en-GB" sz="1300" b="0" dirty="0">
                        <a:solidFill>
                          <a:schemeClr val="tx1"/>
                        </a:solidFill>
                        <a:effectLst/>
                      </a:endParaRP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Javed A, Sartorius N, Marmot M (2020) Addressing the public mental health challenge of COVID-19. </a:t>
                      </a:r>
                    </a:p>
                    <a:p>
                      <a:pPr marL="0" indent="0">
                        <a:lnSpc>
                          <a:spcPct val="114000"/>
                        </a:lnSpc>
                        <a:spcAft>
                          <a:spcPts val="0"/>
                        </a:spcAft>
                        <a:buFont typeface="Arial" panose="020B0604020202020204" pitchFamily="34" charset="0"/>
                        <a:buNone/>
                      </a:pPr>
                      <a:r>
                        <a:rPr lang="en-GB" sz="1300" b="0" dirty="0">
                          <a:solidFill>
                            <a:schemeClr val="tx1"/>
                          </a:solidFill>
                          <a:effectLst/>
                        </a:rPr>
                        <a:t>         </a:t>
                      </a:r>
                      <a:r>
                        <a:rPr lang="en-GB" sz="1300" b="1" dirty="0">
                          <a:solidFill>
                            <a:schemeClr val="tx1"/>
                          </a:solidFill>
                          <a:effectLst/>
                        </a:rPr>
                        <a:t>Lancet Psychiatry 7(8):P657-659.</a:t>
                      </a: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(2020) Public mental health. </a:t>
                      </a:r>
                      <a:r>
                        <a:rPr lang="en-GB" sz="1300" b="0" dirty="0" err="1">
                          <a:solidFill>
                            <a:schemeClr val="tx1"/>
                          </a:solidFill>
                          <a:effectLst/>
                        </a:rPr>
                        <a:t>MindEd</a:t>
                      </a:r>
                      <a:r>
                        <a:rPr lang="en-GB" sz="1300" b="0" dirty="0">
                          <a:solidFill>
                            <a:schemeClr val="tx1"/>
                          </a:solidFill>
                          <a:effectLst/>
                        </a:rPr>
                        <a:t> e-Learning Programme (469-0001) </a:t>
                      </a:r>
                      <a:r>
                        <a:rPr lang="en-GB" sz="1300" b="1" dirty="0">
                          <a:solidFill>
                            <a:schemeClr val="tx1"/>
                          </a:solidFill>
                          <a:effectLst/>
                        </a:rPr>
                        <a:t>DH e-Learning for Healthcare</a:t>
                      </a: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Javed A, Vaishnav M, Marmot M (2020) Public mental health and associated opportunities.</a:t>
                      </a:r>
                    </a:p>
                    <a:p>
                      <a:pPr marL="0" indent="0">
                        <a:lnSpc>
                          <a:spcPct val="114000"/>
                        </a:lnSpc>
                        <a:spcAft>
                          <a:spcPts val="0"/>
                        </a:spcAft>
                        <a:buFont typeface="Arial" panose="020B0604020202020204" pitchFamily="34" charset="0"/>
                        <a:buNone/>
                      </a:pPr>
                      <a:r>
                        <a:rPr lang="en-GB" sz="1300" b="0" dirty="0">
                          <a:solidFill>
                            <a:schemeClr val="tx1"/>
                          </a:solidFill>
                          <a:effectLst/>
                        </a:rPr>
                        <a:t>         </a:t>
                      </a:r>
                      <a:r>
                        <a:rPr lang="en-GB" sz="1300" b="1" dirty="0">
                          <a:solidFill>
                            <a:schemeClr val="tx1"/>
                          </a:solidFill>
                          <a:effectLst/>
                        </a:rPr>
                        <a:t>Indian J Psychiatry 62(1):3-6</a:t>
                      </a:r>
                      <a:r>
                        <a:rPr lang="en-GB" sz="1300" b="0" dirty="0">
                          <a:solidFill>
                            <a:schemeClr val="tx1"/>
                          </a:solidFill>
                          <a:effectLst/>
                        </a:rPr>
                        <a:t>.</a:t>
                      </a: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(2020) Public mental health and COVID-19 briefing. </a:t>
                      </a:r>
                    </a:p>
                    <a:p>
                      <a:pPr marL="0" indent="0">
                        <a:lnSpc>
                          <a:spcPct val="114000"/>
                        </a:lnSpc>
                        <a:spcAft>
                          <a:spcPts val="0"/>
                        </a:spcAft>
                        <a:buFont typeface="Arial" panose="020B0604020202020204" pitchFamily="34" charset="0"/>
                        <a:buNone/>
                      </a:pPr>
                      <a:r>
                        <a:rPr lang="en-GB" sz="1300" b="0" dirty="0">
                          <a:solidFill>
                            <a:schemeClr val="tx1"/>
                          </a:solidFill>
                          <a:effectLst/>
                        </a:rPr>
                        <a:t>         </a:t>
                      </a:r>
                      <a:r>
                        <a:rPr lang="en-GB" sz="1300" b="1" dirty="0">
                          <a:solidFill>
                            <a:schemeClr val="tx1"/>
                          </a:solidFill>
                          <a:effectLst/>
                        </a:rPr>
                        <a:t>World Psychiatric Association</a:t>
                      </a:r>
                      <a:r>
                        <a:rPr lang="en-GB" sz="1300" b="0" dirty="0">
                          <a:solidFill>
                            <a:schemeClr val="tx1"/>
                          </a:solidFill>
                          <a:effectLst/>
                        </a:rPr>
                        <a:t>.</a:t>
                      </a:r>
                    </a:p>
                    <a:p>
                      <a:pPr marL="342900" lvl="0" indent="-342900">
                        <a:lnSpc>
                          <a:spcPct val="114000"/>
                        </a:lnSpc>
                        <a:spcAft>
                          <a:spcPts val="0"/>
                        </a:spcAft>
                        <a:buFont typeface="Arial" panose="020B0604020202020204" pitchFamily="34" charset="0"/>
                        <a:buChar char="•"/>
                      </a:pPr>
                      <a:r>
                        <a:rPr lang="en-GB" sz="1300" b="0" dirty="0">
                          <a:solidFill>
                            <a:schemeClr val="tx1"/>
                          </a:solidFill>
                          <a:effectLst/>
                        </a:rPr>
                        <a:t>Campion J, Javed A, Marmot M, </a:t>
                      </a:r>
                      <a:r>
                        <a:rPr lang="en-GB" sz="1300" b="0" dirty="0" err="1">
                          <a:solidFill>
                            <a:schemeClr val="tx1"/>
                          </a:solidFill>
                          <a:effectLst/>
                        </a:rPr>
                        <a:t>Valsraj</a:t>
                      </a:r>
                      <a:r>
                        <a:rPr lang="en-GB" sz="1300" b="0" dirty="0">
                          <a:solidFill>
                            <a:schemeClr val="tx1"/>
                          </a:solidFill>
                          <a:effectLst/>
                        </a:rPr>
                        <a:t> K (2020) The case for a public mental health approach to COVID-19. </a:t>
                      </a:r>
                    </a:p>
                    <a:p>
                      <a:pPr marL="0" lvl="0" indent="0">
                        <a:lnSpc>
                          <a:spcPct val="114000"/>
                        </a:lnSpc>
                        <a:spcAft>
                          <a:spcPts val="0"/>
                        </a:spcAft>
                        <a:buFont typeface="Arial" panose="020B0604020202020204" pitchFamily="34" charset="0"/>
                        <a:buNone/>
                      </a:pPr>
                      <a:r>
                        <a:rPr lang="en-GB" sz="1300" b="0" dirty="0">
                          <a:solidFill>
                            <a:schemeClr val="tx1"/>
                          </a:solidFill>
                          <a:effectLst/>
                        </a:rPr>
                        <a:t>        </a:t>
                      </a:r>
                      <a:r>
                        <a:rPr lang="en-GB" sz="1300" b="1" dirty="0">
                          <a:solidFill>
                            <a:schemeClr val="tx1"/>
                          </a:solidFill>
                          <a:effectLst/>
                        </a:rPr>
                        <a:t>World Social Psychiatry</a:t>
                      </a:r>
                      <a:r>
                        <a:rPr lang="en-GB" sz="1300" b="0" dirty="0">
                          <a:solidFill>
                            <a:schemeClr val="tx1"/>
                          </a:solidFill>
                          <a:effectLst/>
                        </a:rPr>
                        <a:t> </a:t>
                      </a:r>
                      <a:r>
                        <a:rPr lang="en-GB" sz="1300" b="1" dirty="0">
                          <a:solidFill>
                            <a:schemeClr val="tx1"/>
                          </a:solidFill>
                          <a:effectLst/>
                        </a:rPr>
                        <a:t>2:77-83.</a:t>
                      </a:r>
                      <a:endParaRPr lang="en-GB"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84501166"/>
                  </a:ext>
                </a:extLst>
              </a:tr>
            </a:tbl>
          </a:graphicData>
        </a:graphic>
      </p:graphicFrame>
    </p:spTree>
    <p:extLst>
      <p:ext uri="{BB962C8B-B14F-4D97-AF65-F5344CB8AC3E}">
        <p14:creationId xmlns:p14="http://schemas.microsoft.com/office/powerpoint/2010/main" val="163880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EC10F8-087B-43D3-9885-1CC606BA4097}"/>
              </a:ext>
            </a:extLst>
          </p:cNvPr>
          <p:cNvSpPr>
            <a:spLocks noGrp="1"/>
          </p:cNvSpPr>
          <p:nvPr>
            <p:ph type="title"/>
          </p:nvPr>
        </p:nvSpPr>
        <p:spPr>
          <a:xfrm>
            <a:off x="421888" y="481808"/>
            <a:ext cx="11452921" cy="856339"/>
          </a:xfrm>
        </p:spPr>
        <p:txBody>
          <a:bodyPr/>
          <a:lstStyle/>
          <a:p>
            <a:r>
              <a:rPr lang="en-US" dirty="0"/>
              <a:t>WORKING GROUPS ACTIVITIES REPORT</a:t>
            </a:r>
          </a:p>
        </p:txBody>
      </p:sp>
      <p:graphicFrame>
        <p:nvGraphicFramePr>
          <p:cNvPr id="2" name="Table 1">
            <a:extLst>
              <a:ext uri="{FF2B5EF4-FFF2-40B4-BE49-F238E27FC236}">
                <a16:creationId xmlns:a16="http://schemas.microsoft.com/office/drawing/2014/main" id="{C3F90B74-B9C7-45E9-A862-6EA9970C7717}"/>
              </a:ext>
            </a:extLst>
          </p:cNvPr>
          <p:cNvGraphicFramePr>
            <a:graphicFrameLocks noGrp="1"/>
          </p:cNvGraphicFramePr>
          <p:nvPr>
            <p:extLst>
              <p:ext uri="{D42A27DB-BD31-4B8C-83A1-F6EECF244321}">
                <p14:modId xmlns:p14="http://schemas.microsoft.com/office/powerpoint/2010/main" val="3280079542"/>
              </p:ext>
            </p:extLst>
          </p:nvPr>
        </p:nvGraphicFramePr>
        <p:xfrm>
          <a:off x="369538" y="1524783"/>
          <a:ext cx="11452924" cy="4191435"/>
        </p:xfrm>
        <a:graphic>
          <a:graphicData uri="http://schemas.openxmlformats.org/drawingml/2006/table">
            <a:tbl>
              <a:tblPr firstRow="1" firstCol="1" bandRow="1">
                <a:noFill/>
                <a:tableStyleId>{5C22544A-7EE6-4342-B048-85BDC9FD1C3A}</a:tableStyleId>
              </a:tblPr>
              <a:tblGrid>
                <a:gridCol w="2092714">
                  <a:extLst>
                    <a:ext uri="{9D8B030D-6E8A-4147-A177-3AD203B41FA5}">
                      <a16:colId xmlns:a16="http://schemas.microsoft.com/office/drawing/2014/main" val="307438763"/>
                    </a:ext>
                  </a:extLst>
                </a:gridCol>
                <a:gridCol w="2387179">
                  <a:extLst>
                    <a:ext uri="{9D8B030D-6E8A-4147-A177-3AD203B41FA5}">
                      <a16:colId xmlns:a16="http://schemas.microsoft.com/office/drawing/2014/main" val="2032592267"/>
                    </a:ext>
                  </a:extLst>
                </a:gridCol>
                <a:gridCol w="3395253">
                  <a:extLst>
                    <a:ext uri="{9D8B030D-6E8A-4147-A177-3AD203B41FA5}">
                      <a16:colId xmlns:a16="http://schemas.microsoft.com/office/drawing/2014/main" val="1291856085"/>
                    </a:ext>
                  </a:extLst>
                </a:gridCol>
                <a:gridCol w="3577778">
                  <a:extLst>
                    <a:ext uri="{9D8B030D-6E8A-4147-A177-3AD203B41FA5}">
                      <a16:colId xmlns:a16="http://schemas.microsoft.com/office/drawing/2014/main" val="3903045087"/>
                    </a:ext>
                  </a:extLst>
                </a:gridCol>
              </a:tblGrid>
              <a:tr h="3364595">
                <a:tc>
                  <a:txBody>
                    <a:bodyPr/>
                    <a:lstStyle/>
                    <a:p>
                      <a:pPr algn="l">
                        <a:lnSpc>
                          <a:spcPct val="115000"/>
                        </a:lnSpc>
                        <a:spcAft>
                          <a:spcPts val="0"/>
                        </a:spcAft>
                      </a:pPr>
                      <a:r>
                        <a:rPr lang="en-GB" sz="1600" b="0" dirty="0">
                          <a:solidFill>
                            <a:schemeClr val="bg1"/>
                          </a:solidFill>
                          <a:effectLst/>
                        </a:rPr>
                        <a:t>Working Group on Capacity Building </a:t>
                      </a:r>
                    </a:p>
                    <a:p>
                      <a:pPr algn="l">
                        <a:lnSpc>
                          <a:spcPct val="115000"/>
                        </a:lnSpc>
                        <a:spcAft>
                          <a:spcPts val="0"/>
                        </a:spcAft>
                      </a:pPr>
                      <a:r>
                        <a:rPr lang="en-GB" sz="1600" b="0" dirty="0">
                          <a:solidFill>
                            <a:schemeClr val="bg1"/>
                          </a:solidFill>
                          <a:effectLst/>
                        </a:rPr>
                        <a:t>Learning Disability &amp; Autism</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8675" marR="208012" marT="69337" marB="69337">
                    <a:lnL w="12700" cmpd="sng">
                      <a:noFill/>
                      <a:prstDash val="solid"/>
                    </a:lnL>
                    <a:lnR w="12700" cmpd="sng">
                      <a:noFill/>
                      <a:prstDash val="solid"/>
                    </a:lnR>
                    <a:lnT w="12700" cmpd="sng">
                      <a:noFill/>
                      <a:prstDash val="solid"/>
                    </a:lnT>
                    <a:lnB w="9525" cap="flat" cmpd="sng" algn="ctr">
                      <a:solidFill>
                        <a:srgbClr val="D8DCDC"/>
                      </a:solidFill>
                      <a:prstDash val="solid"/>
                    </a:lnB>
                    <a:solidFill>
                      <a:srgbClr val="C00000"/>
                    </a:solidFill>
                  </a:tcPr>
                </a:tc>
                <a:tc>
                  <a:txBody>
                    <a:bodyPr/>
                    <a:lstStyle/>
                    <a:p>
                      <a:pPr>
                        <a:lnSpc>
                          <a:spcPct val="115000"/>
                        </a:lnSpc>
                        <a:spcAft>
                          <a:spcPts val="0"/>
                        </a:spcAft>
                      </a:pPr>
                      <a:r>
                        <a:rPr lang="en-GB" sz="1300" b="0" dirty="0">
                          <a:solidFill>
                            <a:schemeClr val="tx1">
                              <a:lumMod val="75000"/>
                              <a:lumOff val="25000"/>
                            </a:schemeClr>
                          </a:solidFill>
                          <a:effectLst/>
                        </a:rPr>
                        <a:t>The Working Group on Learning Disability &amp; Autism has organised training programmes in different areas of Developmental Disorders.</a:t>
                      </a:r>
                      <a:endParaRPr lang="en-GB" sz="13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38675" marR="52003" marT="69337" marB="6933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342900" lvl="0" indent="-342900">
                        <a:lnSpc>
                          <a:spcPct val="115000"/>
                        </a:lnSpc>
                        <a:spcAft>
                          <a:spcPts val="0"/>
                        </a:spcAft>
                        <a:buFont typeface="Symbol" panose="05050102010706020507" pitchFamily="18" charset="2"/>
                        <a:buChar char=""/>
                      </a:pPr>
                      <a:r>
                        <a:rPr lang="en-GB" sz="1300" b="0" dirty="0">
                          <a:solidFill>
                            <a:schemeClr val="tx1">
                              <a:lumMod val="75000"/>
                              <a:lumOff val="25000"/>
                            </a:schemeClr>
                          </a:solidFill>
                          <a:effectLst/>
                        </a:rPr>
                        <a:t>Italy: Training programme for general doctors (in final stages of organisation)</a:t>
                      </a:r>
                    </a:p>
                    <a:p>
                      <a:pPr marL="342900" lvl="0" indent="-342900">
                        <a:lnSpc>
                          <a:spcPct val="115000"/>
                        </a:lnSpc>
                        <a:spcAft>
                          <a:spcPts val="0"/>
                        </a:spcAft>
                        <a:buFont typeface="Symbol" panose="05050102010706020507" pitchFamily="18" charset="2"/>
                        <a:buChar char=""/>
                      </a:pPr>
                      <a:endParaRPr lang="en-GB" sz="1300" b="0" dirty="0">
                        <a:solidFill>
                          <a:schemeClr val="tx1">
                            <a:lumMod val="75000"/>
                            <a:lumOff val="25000"/>
                          </a:schemeClr>
                        </a:solidFill>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1300" b="0" dirty="0">
                          <a:solidFill>
                            <a:schemeClr val="tx1">
                              <a:lumMod val="75000"/>
                              <a:lumOff val="25000"/>
                            </a:schemeClr>
                          </a:solidFill>
                          <a:effectLst/>
                        </a:rPr>
                        <a:t>Pakistan: (22 Feb 2020) Training programme on Childhood Developmental Disorders. Programme in Pakistan was inaugurated by President of Pakistan (Report attached)</a:t>
                      </a:r>
                    </a:p>
                    <a:p>
                      <a:pPr marL="0" lvl="0" indent="0">
                        <a:lnSpc>
                          <a:spcPct val="115000"/>
                        </a:lnSpc>
                        <a:spcAft>
                          <a:spcPts val="0"/>
                        </a:spcAft>
                        <a:buFont typeface="Symbol" panose="05050102010706020507" pitchFamily="18" charset="2"/>
                        <a:buNone/>
                      </a:pPr>
                      <a:endParaRPr lang="en-GB" sz="1300" b="0" dirty="0">
                        <a:solidFill>
                          <a:schemeClr val="tx1">
                            <a:lumMod val="75000"/>
                            <a:lumOff val="25000"/>
                          </a:schemeClr>
                        </a:solidFill>
                        <a:effectLst/>
                      </a:endParaRPr>
                    </a:p>
                    <a:p>
                      <a:pPr marL="342900" lvl="0" indent="-342900">
                        <a:lnSpc>
                          <a:spcPct val="115000"/>
                        </a:lnSpc>
                        <a:spcAft>
                          <a:spcPts val="0"/>
                        </a:spcAft>
                        <a:buFont typeface="Symbol" panose="05050102010706020507" pitchFamily="18" charset="2"/>
                        <a:buChar char=""/>
                      </a:pPr>
                      <a:endParaRPr lang="en-GB" sz="1300" b="0" dirty="0">
                        <a:solidFill>
                          <a:schemeClr val="tx1">
                            <a:lumMod val="75000"/>
                            <a:lumOff val="25000"/>
                          </a:schemeClr>
                        </a:solidFill>
                        <a:effectLst/>
                      </a:endParaRPr>
                    </a:p>
                    <a:p>
                      <a:pPr marL="342900" lvl="0" indent="-342900">
                        <a:spcAft>
                          <a:spcPts val="0"/>
                        </a:spcAft>
                        <a:buFont typeface="Symbol" panose="05050102010706020507" pitchFamily="18" charset="2"/>
                        <a:buChar char=""/>
                      </a:pPr>
                      <a:r>
                        <a:rPr lang="en-GB" sz="1300" b="0" dirty="0">
                          <a:solidFill>
                            <a:schemeClr val="tx1">
                              <a:lumMod val="75000"/>
                              <a:lumOff val="25000"/>
                            </a:schemeClr>
                          </a:solidFill>
                          <a:effectLst/>
                        </a:rPr>
                        <a:t>Saudi Arabia: (April 2020) Training programme on Childhood Developmental Disorders (Cancelled /postponed)</a:t>
                      </a:r>
                      <a:endParaRPr lang="en-GB" sz="1300" b="0" dirty="0">
                        <a:solidFill>
                          <a:schemeClr val="tx1">
                            <a:lumMod val="75000"/>
                            <a:lumOff val="25000"/>
                          </a:schemeClr>
                        </a:solidFill>
                        <a:effectLst/>
                        <a:latin typeface="Calibri" panose="020F0502020204030204" pitchFamily="34" charset="0"/>
                        <a:ea typeface="Times New Roman" panose="02020603050405020304" pitchFamily="18" charset="0"/>
                        <a:cs typeface="Symbol" panose="05050102010706020507" pitchFamily="18" charset="2"/>
                      </a:endParaRPr>
                    </a:p>
                  </a:txBody>
                  <a:tcPr marL="138675" marR="52003" marT="69337" marB="69337">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342900" lvl="0" indent="-342900">
                        <a:lnSpc>
                          <a:spcPct val="114000"/>
                        </a:lnSpc>
                        <a:spcAft>
                          <a:spcPts val="0"/>
                        </a:spcAft>
                        <a:buFont typeface="Symbol" panose="05050102010706020507" pitchFamily="18" charset="2"/>
                        <a:buChar char=""/>
                      </a:pPr>
                      <a:r>
                        <a:rPr lang="en-GB" sz="1300" b="0" dirty="0">
                          <a:solidFill>
                            <a:schemeClr val="tx1">
                              <a:lumMod val="75000"/>
                              <a:lumOff val="25000"/>
                            </a:schemeClr>
                          </a:solidFill>
                          <a:effectLst/>
                        </a:rPr>
                        <a:t>Intellectual developmental disorder and autism spectrum disorder in the WPA next triennium mainstream</a:t>
                      </a:r>
                    </a:p>
                    <a:p>
                      <a:pPr marL="0" indent="0">
                        <a:lnSpc>
                          <a:spcPct val="114000"/>
                        </a:lnSpc>
                        <a:spcAft>
                          <a:spcPts val="0"/>
                        </a:spcAft>
                        <a:buFont typeface="Arial" panose="020B0604020202020204" pitchFamily="34" charset="0"/>
                        <a:buNone/>
                      </a:pPr>
                      <a:r>
                        <a:rPr lang="en-GB" sz="1300" b="0" dirty="0">
                          <a:solidFill>
                            <a:schemeClr val="tx1">
                              <a:lumMod val="75000"/>
                              <a:lumOff val="25000"/>
                            </a:schemeClr>
                          </a:solidFill>
                          <a:effectLst/>
                        </a:rPr>
                        <a:t>World Psychiatry, 2020, 19: 2: 260              DOI:10.1002/wps.20727</a:t>
                      </a:r>
                    </a:p>
                    <a:p>
                      <a:pPr marL="0" indent="0">
                        <a:lnSpc>
                          <a:spcPct val="114000"/>
                        </a:lnSpc>
                        <a:spcAft>
                          <a:spcPts val="0"/>
                        </a:spcAft>
                        <a:buFont typeface="Arial" panose="020B0604020202020204" pitchFamily="34" charset="0"/>
                        <a:buNone/>
                      </a:pPr>
                      <a:endParaRPr lang="en-GB" sz="1300" b="0" dirty="0">
                        <a:solidFill>
                          <a:schemeClr val="tx1">
                            <a:lumMod val="75000"/>
                            <a:lumOff val="25000"/>
                          </a:schemeClr>
                        </a:solidFill>
                        <a:effectLst/>
                      </a:endParaRPr>
                    </a:p>
                    <a:p>
                      <a:pPr marL="342900" lvl="0" indent="-342900">
                        <a:lnSpc>
                          <a:spcPct val="114000"/>
                        </a:lnSpc>
                        <a:spcAft>
                          <a:spcPts val="0"/>
                        </a:spcAft>
                        <a:buFont typeface="Symbol" panose="05050102010706020507" pitchFamily="18" charset="2"/>
                        <a:buChar char=""/>
                      </a:pPr>
                      <a:r>
                        <a:rPr lang="en-GB" sz="1300" b="0" dirty="0">
                          <a:solidFill>
                            <a:schemeClr val="tx1">
                              <a:lumMod val="75000"/>
                              <a:lumOff val="25000"/>
                            </a:schemeClr>
                          </a:solidFill>
                          <a:effectLst/>
                        </a:rPr>
                        <a:t>With support from Italian colleagues, the working group has translated “Advices for managing the COVID-19 outbreak and the associated factors of mental distress for people with intellectual disabilities and autism spectrum disorder with high and extremely high support needs” to Arabic, Bangla, Chinese, Dutch, English, German, Hindi, Italian, Russian &amp; Belarusians, Taiwanese &amp; Urdu languages. These translated versions are added to WPA website.</a:t>
                      </a:r>
                      <a:endParaRPr lang="en-GB" sz="1300" b="0" dirty="0">
                        <a:solidFill>
                          <a:schemeClr val="tx1">
                            <a:lumMod val="75000"/>
                            <a:lumOff val="25000"/>
                          </a:schemeClr>
                        </a:solidFill>
                        <a:effectLst/>
                        <a:latin typeface="Calibri" panose="020F0502020204030204" pitchFamily="34" charset="0"/>
                        <a:ea typeface="Times New Roman" panose="02020603050405020304" pitchFamily="18" charset="0"/>
                        <a:cs typeface="Symbol" panose="05050102010706020507" pitchFamily="18" charset="2"/>
                      </a:endParaRPr>
                    </a:p>
                  </a:txBody>
                  <a:tcPr marL="138675" marR="52003" marT="69337" marB="69337">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935127779"/>
                  </a:ext>
                </a:extLst>
              </a:tr>
            </a:tbl>
          </a:graphicData>
        </a:graphic>
      </p:graphicFrame>
    </p:spTree>
    <p:extLst>
      <p:ext uri="{BB962C8B-B14F-4D97-AF65-F5344CB8AC3E}">
        <p14:creationId xmlns:p14="http://schemas.microsoft.com/office/powerpoint/2010/main" val="421620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C43413-2E6C-4D1F-914F-53A5C42448F2}"/>
              </a:ext>
            </a:extLst>
          </p:cNvPr>
          <p:cNvSpPr>
            <a:spLocks noGrp="1"/>
          </p:cNvSpPr>
          <p:nvPr>
            <p:ph type="title"/>
          </p:nvPr>
        </p:nvSpPr>
        <p:spPr>
          <a:xfrm>
            <a:off x="421888" y="481808"/>
            <a:ext cx="11452921" cy="856339"/>
          </a:xfrm>
        </p:spPr>
        <p:txBody>
          <a:bodyPr/>
          <a:lstStyle/>
          <a:p>
            <a:r>
              <a:rPr lang="en-US" dirty="0"/>
              <a:t>WORKING GROUPS ACTIVITIES REPORT</a:t>
            </a:r>
          </a:p>
        </p:txBody>
      </p:sp>
      <p:graphicFrame>
        <p:nvGraphicFramePr>
          <p:cNvPr id="2" name="Table 1">
            <a:extLst>
              <a:ext uri="{FF2B5EF4-FFF2-40B4-BE49-F238E27FC236}">
                <a16:creationId xmlns:a16="http://schemas.microsoft.com/office/drawing/2014/main" id="{9920A0DA-AA01-4A15-992B-2A038887A8C8}"/>
              </a:ext>
            </a:extLst>
          </p:cNvPr>
          <p:cNvGraphicFramePr>
            <a:graphicFrameLocks noGrp="1"/>
          </p:cNvGraphicFramePr>
          <p:nvPr>
            <p:extLst>
              <p:ext uri="{D42A27DB-BD31-4B8C-83A1-F6EECF244321}">
                <p14:modId xmlns:p14="http://schemas.microsoft.com/office/powerpoint/2010/main" val="3537917144"/>
              </p:ext>
            </p:extLst>
          </p:nvPr>
        </p:nvGraphicFramePr>
        <p:xfrm>
          <a:off x="421888" y="1560177"/>
          <a:ext cx="11160760" cy="3967075"/>
        </p:xfrm>
        <a:graphic>
          <a:graphicData uri="http://schemas.openxmlformats.org/drawingml/2006/table">
            <a:tbl>
              <a:tblPr firstRow="1" firstCol="1" bandRow="1">
                <a:noFill/>
                <a:tableStyleId>{5C22544A-7EE6-4342-B048-85BDC9FD1C3A}</a:tableStyleId>
              </a:tblPr>
              <a:tblGrid>
                <a:gridCol w="2049850">
                  <a:extLst>
                    <a:ext uri="{9D8B030D-6E8A-4147-A177-3AD203B41FA5}">
                      <a16:colId xmlns:a16="http://schemas.microsoft.com/office/drawing/2014/main" val="1681072523"/>
                    </a:ext>
                  </a:extLst>
                </a:gridCol>
                <a:gridCol w="2456106">
                  <a:extLst>
                    <a:ext uri="{9D8B030D-6E8A-4147-A177-3AD203B41FA5}">
                      <a16:colId xmlns:a16="http://schemas.microsoft.com/office/drawing/2014/main" val="111556845"/>
                    </a:ext>
                  </a:extLst>
                </a:gridCol>
                <a:gridCol w="3371551">
                  <a:extLst>
                    <a:ext uri="{9D8B030D-6E8A-4147-A177-3AD203B41FA5}">
                      <a16:colId xmlns:a16="http://schemas.microsoft.com/office/drawing/2014/main" val="893776423"/>
                    </a:ext>
                  </a:extLst>
                </a:gridCol>
                <a:gridCol w="3283253">
                  <a:extLst>
                    <a:ext uri="{9D8B030D-6E8A-4147-A177-3AD203B41FA5}">
                      <a16:colId xmlns:a16="http://schemas.microsoft.com/office/drawing/2014/main" val="1311940515"/>
                    </a:ext>
                  </a:extLst>
                </a:gridCol>
              </a:tblGrid>
              <a:tr h="3322382">
                <a:tc>
                  <a:txBody>
                    <a:bodyPr/>
                    <a:lstStyle/>
                    <a:p>
                      <a:pPr marL="0" indent="0" algn="l">
                        <a:lnSpc>
                          <a:spcPct val="115000"/>
                        </a:lnSpc>
                        <a:spcAft>
                          <a:spcPts val="0"/>
                        </a:spcAft>
                        <a:tabLst/>
                      </a:pPr>
                      <a:r>
                        <a:rPr lang="en-GB" sz="1600" b="0" dirty="0">
                          <a:solidFill>
                            <a:schemeClr val="bg1"/>
                          </a:solidFill>
                          <a:effectLst/>
                        </a:rPr>
                        <a:t>Working Group </a:t>
                      </a:r>
                    </a:p>
                    <a:p>
                      <a:pPr marL="0" indent="0" algn="l">
                        <a:lnSpc>
                          <a:spcPct val="115000"/>
                        </a:lnSpc>
                        <a:spcAft>
                          <a:spcPts val="0"/>
                        </a:spcAft>
                        <a:tabLst/>
                      </a:pPr>
                      <a:r>
                        <a:rPr lang="en-GB" sz="1600" b="0" dirty="0">
                          <a:solidFill>
                            <a:schemeClr val="bg1"/>
                          </a:solidFill>
                          <a:effectLst/>
                        </a:rPr>
                        <a:t>Early Intervention </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185" marR="210277" marT="70092" marB="70092">
                    <a:lnL w="12700" cmpd="sng">
                      <a:noFill/>
                      <a:prstDash val="solid"/>
                    </a:lnL>
                    <a:lnR w="12700" cmpd="sng">
                      <a:noFill/>
                      <a:prstDash val="solid"/>
                    </a:lnR>
                    <a:lnT w="12700" cmpd="sng">
                      <a:noFill/>
                      <a:prstDash val="solid"/>
                    </a:lnT>
                    <a:lnB w="9525" cap="flat" cmpd="sng" algn="ctr">
                      <a:solidFill>
                        <a:srgbClr val="D8DCDC"/>
                      </a:solidFill>
                      <a:prstDash val="solid"/>
                    </a:lnB>
                    <a:solidFill>
                      <a:srgbClr val="C00000"/>
                    </a:solidFill>
                  </a:tcPr>
                </a:tc>
                <a:tc>
                  <a:txBody>
                    <a:bodyPr/>
                    <a:lstStyle/>
                    <a:p>
                      <a:pPr>
                        <a:lnSpc>
                          <a:spcPct val="114000"/>
                        </a:lnSpc>
                        <a:spcAft>
                          <a:spcPts val="0"/>
                        </a:spcAft>
                      </a:pPr>
                      <a:r>
                        <a:rPr lang="en-GB" sz="1300" b="0" dirty="0">
                          <a:solidFill>
                            <a:schemeClr val="tx1">
                              <a:lumMod val="75000"/>
                              <a:lumOff val="25000"/>
                            </a:schemeClr>
                          </a:solidFill>
                          <a:effectLst/>
                        </a:rPr>
                        <a:t>EI working group started its activities last year and finalised plans for formulating recommendations for EI services especially in low- &amp; middle-income countries.</a:t>
                      </a:r>
                      <a:endParaRPr lang="en-GB" sz="13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nSpc>
                          <a:spcPct val="114000"/>
                        </a:lnSpc>
                        <a:spcAft>
                          <a:spcPts val="0"/>
                        </a:spcAft>
                      </a:pPr>
                      <a:r>
                        <a:rPr lang="en-GB" sz="1300" b="0" dirty="0">
                          <a:solidFill>
                            <a:schemeClr val="tx1">
                              <a:lumMod val="75000"/>
                              <a:lumOff val="25000"/>
                            </a:schemeClr>
                          </a:solidFill>
                          <a:effectLst/>
                        </a:rPr>
                        <a:t>Working group on EI organised educational meetings in UK. Financial support for this event is provided by an unrestricted educational grant by a pharma company with no influence on the agenda of the meeting.</a:t>
                      </a:r>
                    </a:p>
                    <a:p>
                      <a:pPr>
                        <a:lnSpc>
                          <a:spcPct val="114000"/>
                        </a:lnSpc>
                        <a:spcAft>
                          <a:spcPts val="0"/>
                        </a:spcAft>
                      </a:pPr>
                      <a:r>
                        <a:rPr lang="en-GB" sz="1300" b="0" dirty="0">
                          <a:solidFill>
                            <a:schemeClr val="tx1">
                              <a:lumMod val="75000"/>
                              <a:lumOff val="25000"/>
                            </a:schemeClr>
                          </a:solidFill>
                          <a:effectLst/>
                        </a:rPr>
                        <a:t> </a:t>
                      </a:r>
                    </a:p>
                    <a:p>
                      <a:pPr marL="342900" lvl="0" indent="-342900">
                        <a:lnSpc>
                          <a:spcPct val="114000"/>
                        </a:lnSpc>
                        <a:spcAft>
                          <a:spcPts val="0"/>
                        </a:spcAft>
                        <a:buFont typeface="Symbol" panose="05050102010706020507" pitchFamily="18" charset="2"/>
                        <a:buChar char=""/>
                      </a:pPr>
                      <a:r>
                        <a:rPr lang="en-GB" sz="1300" b="0" dirty="0">
                          <a:solidFill>
                            <a:schemeClr val="tx1">
                              <a:lumMod val="75000"/>
                              <a:lumOff val="25000"/>
                            </a:schemeClr>
                          </a:solidFill>
                          <a:effectLst/>
                        </a:rPr>
                        <a:t>First meeting was held in May 2019</a:t>
                      </a:r>
                    </a:p>
                    <a:p>
                      <a:pPr marL="342900" lvl="0" indent="-342900">
                        <a:lnSpc>
                          <a:spcPct val="114000"/>
                        </a:lnSpc>
                        <a:spcAft>
                          <a:spcPts val="0"/>
                        </a:spcAft>
                        <a:buFont typeface="Symbol" panose="05050102010706020507" pitchFamily="18" charset="2"/>
                        <a:buChar char=""/>
                      </a:pPr>
                      <a:r>
                        <a:rPr lang="en-GB" sz="1300" b="0" dirty="0">
                          <a:solidFill>
                            <a:schemeClr val="tx1">
                              <a:lumMod val="75000"/>
                              <a:lumOff val="25000"/>
                            </a:schemeClr>
                          </a:solidFill>
                          <a:effectLst/>
                        </a:rPr>
                        <a:t>Second meeting was organised in January 2020</a:t>
                      </a:r>
                      <a:endParaRPr lang="en-GB" sz="1300" b="0" dirty="0">
                        <a:solidFill>
                          <a:schemeClr val="tx1">
                            <a:lumMod val="75000"/>
                            <a:lumOff val="25000"/>
                          </a:schemeClr>
                        </a:solidFill>
                        <a:effectLst/>
                        <a:latin typeface="Calibri" panose="020F0502020204030204" pitchFamily="34" charset="0"/>
                        <a:ea typeface="Calibri" panose="020F0502020204030204" pitchFamily="34" charset="0"/>
                        <a:cs typeface="Symbol" panose="05050102010706020507" pitchFamily="18" charset="2"/>
                      </a:endParaRP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342900" lvl="0" indent="-342900">
                        <a:lnSpc>
                          <a:spcPct val="114000"/>
                        </a:lnSpc>
                        <a:spcAft>
                          <a:spcPts val="0"/>
                        </a:spcAft>
                        <a:buFont typeface="Symbol" panose="05050102010706020507" pitchFamily="18" charset="2"/>
                        <a:buChar char=""/>
                      </a:pPr>
                      <a:r>
                        <a:rPr lang="en-GB" sz="1300" b="0" dirty="0">
                          <a:solidFill>
                            <a:schemeClr val="tx1">
                              <a:lumMod val="75000"/>
                              <a:lumOff val="25000"/>
                            </a:schemeClr>
                          </a:solidFill>
                          <a:effectLst/>
                        </a:rPr>
                        <a:t>Early intervention in psychosis in low- and middle-income countries: a WPA Initiative</a:t>
                      </a:r>
                    </a:p>
                    <a:p>
                      <a:pPr marL="0" lvl="0" indent="0">
                        <a:lnSpc>
                          <a:spcPct val="114000"/>
                        </a:lnSpc>
                        <a:spcAft>
                          <a:spcPts val="0"/>
                        </a:spcAft>
                        <a:buFont typeface="Symbol" panose="05050102010706020507" pitchFamily="18" charset="2"/>
                        <a:buNone/>
                      </a:pPr>
                      <a:r>
                        <a:rPr lang="en-GB" sz="1300" b="0" dirty="0">
                          <a:solidFill>
                            <a:schemeClr val="tx1">
                              <a:lumMod val="75000"/>
                              <a:lumOff val="25000"/>
                            </a:schemeClr>
                          </a:solidFill>
                          <a:effectLst/>
                        </a:rPr>
                        <a:t> World Psychiatry, 2020, 19: 1: 122</a:t>
                      </a:r>
                    </a:p>
                    <a:p>
                      <a:pPr>
                        <a:lnSpc>
                          <a:spcPct val="114000"/>
                        </a:lnSpc>
                        <a:spcAft>
                          <a:spcPts val="0"/>
                        </a:spcAft>
                      </a:pPr>
                      <a:r>
                        <a:rPr lang="en-GB" sz="1300" b="0" u="sng" dirty="0">
                          <a:solidFill>
                            <a:schemeClr val="tx1">
                              <a:lumMod val="75000"/>
                              <a:lumOff val="25000"/>
                            </a:schemeClr>
                          </a:solidFill>
                          <a:effectLst/>
                          <a:hlinkClick r:id="rId2">
                            <a:extLst>
                              <a:ext uri="{A12FA001-AC4F-418D-AE19-62706E023703}">
                                <ahyp:hlinkClr xmlns:ahyp="http://schemas.microsoft.com/office/drawing/2018/hyperlinkcolor" val="tx"/>
                              </a:ext>
                            </a:extLst>
                          </a:hlinkClick>
                        </a:rPr>
                        <a:t>https://doi.org/10.1002/wps.20708</a:t>
                      </a:r>
                      <a:endParaRPr lang="en-GB" sz="1300" b="0" dirty="0">
                        <a:solidFill>
                          <a:schemeClr val="tx1">
                            <a:lumMod val="75000"/>
                            <a:lumOff val="25000"/>
                          </a:schemeClr>
                        </a:solidFill>
                        <a:effectLst/>
                      </a:endParaRPr>
                    </a:p>
                    <a:p>
                      <a:pPr>
                        <a:lnSpc>
                          <a:spcPct val="114000"/>
                        </a:lnSpc>
                        <a:spcAft>
                          <a:spcPts val="0"/>
                        </a:spcAft>
                      </a:pPr>
                      <a:r>
                        <a:rPr lang="en-GB" sz="1300" b="0" u="none" dirty="0">
                          <a:solidFill>
                            <a:schemeClr val="tx1">
                              <a:lumMod val="75000"/>
                              <a:lumOff val="25000"/>
                            </a:schemeClr>
                          </a:solidFill>
                          <a:effectLst/>
                          <a:hlinkClick r:id="rId3">
                            <a:extLst>
                              <a:ext uri="{A12FA001-AC4F-418D-AE19-62706E023703}">
                                <ahyp:hlinkClr xmlns:ahyp="http://schemas.microsoft.com/office/drawing/2018/hyperlinkcolor" val="tx"/>
                              </a:ext>
                            </a:extLst>
                          </a:hlinkClick>
                        </a:rPr>
                        <a:t>Swaran P.  Singh</a:t>
                      </a:r>
                      <a:r>
                        <a:rPr lang="en-GB" sz="1300" b="0" u="none" dirty="0">
                          <a:solidFill>
                            <a:schemeClr val="tx1">
                              <a:lumMod val="75000"/>
                              <a:lumOff val="25000"/>
                            </a:schemeClr>
                          </a:solidFill>
                          <a:effectLst/>
                        </a:rPr>
                        <a:t> &amp; </a:t>
                      </a:r>
                      <a:r>
                        <a:rPr lang="en-GB" sz="1300" b="0" u="none" dirty="0">
                          <a:solidFill>
                            <a:schemeClr val="tx1">
                              <a:lumMod val="75000"/>
                              <a:lumOff val="25000"/>
                            </a:schemeClr>
                          </a:solidFill>
                          <a:effectLst/>
                          <a:hlinkClick r:id="rId4">
                            <a:extLst>
                              <a:ext uri="{A12FA001-AC4F-418D-AE19-62706E023703}">
                                <ahyp:hlinkClr xmlns:ahyp="http://schemas.microsoft.com/office/drawing/2018/hyperlinkcolor" val="tx"/>
                              </a:ext>
                            </a:extLst>
                          </a:hlinkClick>
                        </a:rPr>
                        <a:t>Afzal Javed</a:t>
                      </a:r>
                      <a:r>
                        <a:rPr lang="en-GB" sz="1300" b="0" u="none" dirty="0">
                          <a:solidFill>
                            <a:schemeClr val="tx1">
                              <a:lumMod val="75000"/>
                              <a:lumOff val="25000"/>
                            </a:schemeClr>
                          </a:solidFill>
                          <a:effectLst/>
                        </a:rPr>
                        <a:t>  (2020)</a:t>
                      </a:r>
                    </a:p>
                    <a:p>
                      <a:pPr>
                        <a:lnSpc>
                          <a:spcPct val="114000"/>
                        </a:lnSpc>
                        <a:spcAft>
                          <a:spcPts val="0"/>
                        </a:spcAft>
                      </a:pPr>
                      <a:r>
                        <a:rPr lang="en-GB" sz="1300" b="0" u="none" dirty="0">
                          <a:solidFill>
                            <a:schemeClr val="tx1">
                              <a:lumMod val="75000"/>
                              <a:lumOff val="25000"/>
                            </a:schemeClr>
                          </a:solidFill>
                          <a:effectLst/>
                          <a:hlinkClick r:id="rId5">
                            <a:extLst>
                              <a:ext uri="{A12FA001-AC4F-418D-AE19-62706E023703}">
                                <ahyp:hlinkClr xmlns:ahyp="http://schemas.microsoft.com/office/drawing/2018/hyperlinkcolor" val="tx"/>
                              </a:ext>
                            </a:extLst>
                          </a:hlinkClick>
                        </a:rPr>
                        <a:t>on behalf of the WPA Expert International Advisory Panel for Early Intervention in Psychosis</a:t>
                      </a:r>
                      <a:r>
                        <a:rPr lang="en-GB" sz="1300" b="0" u="none" dirty="0">
                          <a:solidFill>
                            <a:schemeClr val="tx1">
                              <a:lumMod val="75000"/>
                              <a:lumOff val="25000"/>
                            </a:schemeClr>
                          </a:solidFill>
                          <a:effectLst/>
                        </a:rPr>
                        <a:t> </a:t>
                      </a:r>
                    </a:p>
                    <a:p>
                      <a:pPr>
                        <a:lnSpc>
                          <a:spcPct val="114000"/>
                        </a:lnSpc>
                        <a:spcAft>
                          <a:spcPts val="0"/>
                        </a:spcAft>
                      </a:pPr>
                      <a:r>
                        <a:rPr lang="en-GB" sz="1300" b="0" dirty="0">
                          <a:solidFill>
                            <a:schemeClr val="tx1">
                              <a:lumMod val="75000"/>
                              <a:lumOff val="25000"/>
                            </a:schemeClr>
                          </a:solidFill>
                          <a:effectLst/>
                        </a:rPr>
                        <a:t>(S. </a:t>
                      </a:r>
                      <a:r>
                        <a:rPr lang="en-GB" sz="1300" b="0" dirty="0" err="1">
                          <a:solidFill>
                            <a:schemeClr val="tx1">
                              <a:lumMod val="75000"/>
                              <a:lumOff val="25000"/>
                            </a:schemeClr>
                          </a:solidFill>
                          <a:effectLst/>
                        </a:rPr>
                        <a:t>Borgwardt</a:t>
                      </a:r>
                      <a:r>
                        <a:rPr lang="en-GB" sz="1300" b="0" dirty="0">
                          <a:solidFill>
                            <a:schemeClr val="tx1">
                              <a:lumMod val="75000"/>
                              <a:lumOff val="25000"/>
                            </a:schemeClr>
                          </a:solidFill>
                          <a:effectLst/>
                        </a:rPr>
                        <a:t>, M. Broome, R. </a:t>
                      </a:r>
                      <a:r>
                        <a:rPr lang="en-GB" sz="1300" b="0" dirty="0" err="1">
                          <a:solidFill>
                            <a:schemeClr val="tx1">
                              <a:lumMod val="75000"/>
                              <a:lumOff val="25000"/>
                            </a:schemeClr>
                          </a:solidFill>
                          <a:effectLst/>
                        </a:rPr>
                        <a:t>Chithiramohan</a:t>
                      </a:r>
                      <a:r>
                        <a:rPr lang="en-GB" sz="1300" b="0" dirty="0">
                          <a:solidFill>
                            <a:schemeClr val="tx1">
                              <a:lumMod val="75000"/>
                              <a:lumOff val="25000"/>
                            </a:schemeClr>
                          </a:solidFill>
                          <a:effectLst/>
                        </a:rPr>
                        <a:t>, S. Farooq, P. French, J.O. Johannessen, R. </a:t>
                      </a:r>
                      <a:r>
                        <a:rPr lang="en-GB" sz="1300" b="0" dirty="0" err="1">
                          <a:solidFill>
                            <a:schemeClr val="tx1">
                              <a:lumMod val="75000"/>
                              <a:lumOff val="25000"/>
                            </a:schemeClr>
                          </a:solidFill>
                          <a:effectLst/>
                        </a:rPr>
                        <a:t>Krishnadas</a:t>
                      </a:r>
                      <a:r>
                        <a:rPr lang="en-GB" sz="1300" b="0" dirty="0">
                          <a:solidFill>
                            <a:schemeClr val="tx1">
                              <a:lumMod val="75000"/>
                              <a:lumOff val="25000"/>
                            </a:schemeClr>
                          </a:solidFill>
                          <a:effectLst/>
                        </a:rPr>
                        <a:t>, E. </a:t>
                      </a:r>
                      <a:r>
                        <a:rPr lang="en-GB" sz="1300" b="0" dirty="0" err="1">
                          <a:solidFill>
                            <a:schemeClr val="tx1">
                              <a:lumMod val="75000"/>
                              <a:lumOff val="25000"/>
                            </a:schemeClr>
                          </a:solidFill>
                          <a:effectLst/>
                        </a:rPr>
                        <a:t>lacoponi</a:t>
                      </a:r>
                      <a:r>
                        <a:rPr lang="en-GB" sz="1300" b="0" dirty="0">
                          <a:solidFill>
                            <a:schemeClr val="tx1">
                              <a:lumMod val="75000"/>
                              <a:lumOff val="25000"/>
                            </a:schemeClr>
                          </a:solidFill>
                          <a:effectLst/>
                        </a:rPr>
                        <a:t>, S. Lawrie, P. Mallikarjun, S. Marwaha, C. Mohan, H.‐J. </a:t>
                      </a:r>
                      <a:r>
                        <a:rPr lang="en-GB" sz="1300" b="0" dirty="0" err="1">
                          <a:solidFill>
                            <a:schemeClr val="tx1">
                              <a:lumMod val="75000"/>
                              <a:lumOff val="25000"/>
                            </a:schemeClr>
                          </a:solidFill>
                          <a:effectLst/>
                        </a:rPr>
                        <a:t>Möller</a:t>
                      </a:r>
                      <a:r>
                        <a:rPr lang="en-GB" sz="1300" b="0" dirty="0">
                          <a:solidFill>
                            <a:schemeClr val="tx1">
                              <a:lumMod val="75000"/>
                              <a:lumOff val="25000"/>
                            </a:schemeClr>
                          </a:solidFill>
                          <a:effectLst/>
                        </a:rPr>
                        <a:t>, S. Rathod, N. Sartorius, F. Schultze‐</a:t>
                      </a:r>
                      <a:r>
                        <a:rPr lang="en-GB" sz="1300" b="0" dirty="0" err="1">
                          <a:solidFill>
                            <a:schemeClr val="tx1">
                              <a:lumMod val="75000"/>
                              <a:lumOff val="25000"/>
                            </a:schemeClr>
                          </a:solidFill>
                          <a:effectLst/>
                        </a:rPr>
                        <a:t>Lutter</a:t>
                      </a:r>
                      <a:r>
                        <a:rPr lang="en-GB" sz="1300" b="0" dirty="0">
                          <a:solidFill>
                            <a:schemeClr val="tx1">
                              <a:lumMod val="75000"/>
                              <a:lumOff val="25000"/>
                            </a:schemeClr>
                          </a:solidFill>
                          <a:effectLst/>
                        </a:rPr>
                        <a:t>, T.G. Schulze, A. </a:t>
                      </a:r>
                      <a:r>
                        <a:rPr lang="en-GB" sz="1300" b="0" dirty="0" err="1">
                          <a:solidFill>
                            <a:schemeClr val="tx1">
                              <a:lumMod val="75000"/>
                              <a:lumOff val="25000"/>
                            </a:schemeClr>
                          </a:solidFill>
                          <a:effectLst/>
                        </a:rPr>
                        <a:t>Soghoyan</a:t>
                      </a:r>
                      <a:r>
                        <a:rPr lang="en-GB" sz="1300" b="0" dirty="0">
                          <a:solidFill>
                            <a:schemeClr val="tx1">
                              <a:lumMod val="75000"/>
                              <a:lumOff val="25000"/>
                            </a:schemeClr>
                          </a:solidFill>
                          <a:effectLst/>
                        </a:rPr>
                        <a:t>, N. </a:t>
                      </a:r>
                      <a:r>
                        <a:rPr lang="en-GB" sz="1300" b="0" dirty="0" err="1">
                          <a:solidFill>
                            <a:schemeClr val="tx1">
                              <a:lumMod val="75000"/>
                              <a:lumOff val="25000"/>
                            </a:schemeClr>
                          </a:solidFill>
                          <a:effectLst/>
                        </a:rPr>
                        <a:t>Stefanis</a:t>
                      </a:r>
                      <a:r>
                        <a:rPr lang="en-GB" sz="1300" b="0" dirty="0">
                          <a:solidFill>
                            <a:schemeClr val="tx1">
                              <a:lumMod val="75000"/>
                              <a:lumOff val="25000"/>
                            </a:schemeClr>
                          </a:solidFill>
                          <a:effectLst/>
                        </a:rPr>
                        <a:t>, A. </a:t>
                      </a:r>
                      <a:r>
                        <a:rPr lang="en-GB" sz="1300" b="0" dirty="0" err="1">
                          <a:solidFill>
                            <a:schemeClr val="tx1">
                              <a:lumMod val="75000"/>
                              <a:lumOff val="25000"/>
                            </a:schemeClr>
                          </a:solidFill>
                          <a:effectLst/>
                        </a:rPr>
                        <a:t>Thampi</a:t>
                      </a:r>
                      <a:r>
                        <a:rPr lang="en-GB" sz="1300" b="0" dirty="0">
                          <a:solidFill>
                            <a:schemeClr val="tx1">
                              <a:lumMod val="75000"/>
                              <a:lumOff val="25000"/>
                            </a:schemeClr>
                          </a:solidFill>
                          <a:effectLst/>
                        </a:rPr>
                        <a:t> and J. Walters).      </a:t>
                      </a:r>
                    </a:p>
                    <a:p>
                      <a:pPr>
                        <a:lnSpc>
                          <a:spcPct val="114000"/>
                        </a:lnSpc>
                        <a:spcAft>
                          <a:spcPts val="0"/>
                        </a:spcAft>
                      </a:pPr>
                      <a:r>
                        <a:rPr lang="en-GB" sz="1300" b="0" dirty="0">
                          <a:solidFill>
                            <a:schemeClr val="tx1">
                              <a:lumMod val="75000"/>
                              <a:lumOff val="25000"/>
                            </a:schemeClr>
                          </a:solidFill>
                          <a:effectLst/>
                        </a:rPr>
                        <a:t> </a:t>
                      </a:r>
                      <a:endParaRPr lang="en-GB" sz="1300" b="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595638565"/>
                  </a:ext>
                </a:extLst>
              </a:tr>
            </a:tbl>
          </a:graphicData>
        </a:graphic>
      </p:graphicFrame>
    </p:spTree>
    <p:extLst>
      <p:ext uri="{BB962C8B-B14F-4D97-AF65-F5344CB8AC3E}">
        <p14:creationId xmlns:p14="http://schemas.microsoft.com/office/powerpoint/2010/main" val="200322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C43413-2E6C-4D1F-914F-53A5C42448F2}"/>
              </a:ext>
            </a:extLst>
          </p:cNvPr>
          <p:cNvSpPr>
            <a:spLocks noGrp="1"/>
          </p:cNvSpPr>
          <p:nvPr>
            <p:ph type="title"/>
          </p:nvPr>
        </p:nvSpPr>
        <p:spPr>
          <a:xfrm>
            <a:off x="421888" y="481808"/>
            <a:ext cx="11452921" cy="856339"/>
          </a:xfrm>
        </p:spPr>
        <p:txBody>
          <a:bodyPr/>
          <a:lstStyle/>
          <a:p>
            <a:r>
              <a:rPr lang="en-US" dirty="0"/>
              <a:t>WORKING GROUPS ACTIVITIES REPORT </a:t>
            </a:r>
            <a:endParaRPr lang="en-US" dirty="0">
              <a:highlight>
                <a:srgbClr val="FFFF00"/>
              </a:highlight>
            </a:endParaRPr>
          </a:p>
        </p:txBody>
      </p:sp>
      <p:graphicFrame>
        <p:nvGraphicFramePr>
          <p:cNvPr id="2" name="Table 1">
            <a:extLst>
              <a:ext uri="{FF2B5EF4-FFF2-40B4-BE49-F238E27FC236}">
                <a16:creationId xmlns:a16="http://schemas.microsoft.com/office/drawing/2014/main" id="{9920A0DA-AA01-4A15-992B-2A038887A8C8}"/>
              </a:ext>
            </a:extLst>
          </p:cNvPr>
          <p:cNvGraphicFramePr>
            <a:graphicFrameLocks noGrp="1"/>
          </p:cNvGraphicFramePr>
          <p:nvPr>
            <p:extLst>
              <p:ext uri="{D42A27DB-BD31-4B8C-83A1-F6EECF244321}">
                <p14:modId xmlns:p14="http://schemas.microsoft.com/office/powerpoint/2010/main" val="3964752031"/>
              </p:ext>
            </p:extLst>
          </p:nvPr>
        </p:nvGraphicFramePr>
        <p:xfrm>
          <a:off x="421888" y="1338147"/>
          <a:ext cx="11160760" cy="4687389"/>
        </p:xfrm>
        <a:graphic>
          <a:graphicData uri="http://schemas.openxmlformats.org/drawingml/2006/table">
            <a:tbl>
              <a:tblPr firstRow="1" firstCol="1" bandRow="1">
                <a:noFill/>
                <a:tableStyleId>{5C22544A-7EE6-4342-B048-85BDC9FD1C3A}</a:tableStyleId>
              </a:tblPr>
              <a:tblGrid>
                <a:gridCol w="1794841">
                  <a:extLst>
                    <a:ext uri="{9D8B030D-6E8A-4147-A177-3AD203B41FA5}">
                      <a16:colId xmlns:a16="http://schemas.microsoft.com/office/drawing/2014/main" val="1681072523"/>
                    </a:ext>
                  </a:extLst>
                </a:gridCol>
                <a:gridCol w="2711115">
                  <a:extLst>
                    <a:ext uri="{9D8B030D-6E8A-4147-A177-3AD203B41FA5}">
                      <a16:colId xmlns:a16="http://schemas.microsoft.com/office/drawing/2014/main" val="111556845"/>
                    </a:ext>
                  </a:extLst>
                </a:gridCol>
                <a:gridCol w="3371551">
                  <a:extLst>
                    <a:ext uri="{9D8B030D-6E8A-4147-A177-3AD203B41FA5}">
                      <a16:colId xmlns:a16="http://schemas.microsoft.com/office/drawing/2014/main" val="893776423"/>
                    </a:ext>
                  </a:extLst>
                </a:gridCol>
                <a:gridCol w="3283253">
                  <a:extLst>
                    <a:ext uri="{9D8B030D-6E8A-4147-A177-3AD203B41FA5}">
                      <a16:colId xmlns:a16="http://schemas.microsoft.com/office/drawing/2014/main" val="1311940515"/>
                    </a:ext>
                  </a:extLst>
                </a:gridCol>
              </a:tblGrid>
              <a:tr h="4687389">
                <a:tc>
                  <a:txBody>
                    <a:bodyPr/>
                    <a:lstStyle/>
                    <a:p>
                      <a:pPr>
                        <a:lnSpc>
                          <a:spcPct val="115000"/>
                        </a:lnSpc>
                        <a:spcAft>
                          <a:spcPts val="0"/>
                        </a:spcAft>
                      </a:pPr>
                      <a:r>
                        <a:rPr lang="en-GB" sz="1600" b="0" dirty="0">
                          <a:solidFill>
                            <a:schemeClr val="bg1"/>
                          </a:solidFill>
                          <a:effectLst/>
                        </a:rPr>
                        <a:t>Working Group</a:t>
                      </a:r>
                    </a:p>
                    <a:p>
                      <a:pPr>
                        <a:lnSpc>
                          <a:spcPct val="115000"/>
                        </a:lnSpc>
                        <a:spcAft>
                          <a:spcPts val="0"/>
                        </a:spcAft>
                      </a:pPr>
                      <a:r>
                        <a:rPr lang="en-GB" sz="1600" b="0" dirty="0">
                          <a:solidFill>
                            <a:schemeClr val="bg1"/>
                          </a:solidFill>
                          <a:effectLst/>
                        </a:rPr>
                        <a:t>Public Mental Health</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0185" marR="210277" marT="70092" marB="70092">
                    <a:lnL w="12700" cmpd="sng">
                      <a:noFill/>
                      <a:prstDash val="solid"/>
                    </a:lnL>
                    <a:lnR w="12700" cmpd="sng">
                      <a:noFill/>
                      <a:prstDash val="solid"/>
                    </a:lnR>
                    <a:lnT w="12700" cmpd="sng">
                      <a:noFill/>
                      <a:prstDash val="solid"/>
                    </a:lnT>
                    <a:lnB w="9525" cap="flat" cmpd="sng" algn="ctr">
                      <a:solidFill>
                        <a:srgbClr val="D8DCDC"/>
                      </a:solidFill>
                      <a:prstDash val="solid"/>
                    </a:lnB>
                    <a:solidFill>
                      <a:srgbClr val="C00000"/>
                    </a:solidFill>
                  </a:tcPr>
                </a:tc>
                <a:tc>
                  <a:txBody>
                    <a:bodyPr/>
                    <a:lstStyle/>
                    <a:p>
                      <a:pPr>
                        <a:lnSpc>
                          <a:spcPct val="114000"/>
                        </a:lnSpc>
                        <a:spcAft>
                          <a:spcPts val="0"/>
                        </a:spcAft>
                      </a:pPr>
                      <a:r>
                        <a:rPr lang="en-GB" sz="1300" b="0" dirty="0">
                          <a:solidFill>
                            <a:schemeClr val="tx1"/>
                          </a:solidFill>
                          <a:effectLst/>
                        </a:rPr>
                        <a:t>Members of the group have planned some projects emphasising public mental health as a priority for improving coverage of public mental health interventions and service provision.</a:t>
                      </a: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lvl="0" indent="0">
                        <a:lnSpc>
                          <a:spcPct val="114000"/>
                        </a:lnSpc>
                        <a:spcAft>
                          <a:spcPts val="0"/>
                        </a:spcAft>
                        <a:buFont typeface="Symbol" panose="05050102010706020507" pitchFamily="18" charset="2"/>
                        <a:buNone/>
                      </a:pPr>
                      <a:r>
                        <a:rPr lang="en-GB" sz="1300" b="0" dirty="0">
                          <a:solidFill>
                            <a:schemeClr val="tx1"/>
                          </a:solidFill>
                          <a:effectLst/>
                        </a:rPr>
                        <a:t>Activities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Regular meetings and six-month reports.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Publications.</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Presentations at conferences and teaching events.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Support national mental health needs assessments and actions to address unmet PMH need including related to COVID-19.</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Provide PMH training to professionals and trainees across mental health, public health and policy to support capacity. Plan to translate public mental health e-Learning Programme recently published by Dr Jonathan Campion. </a:t>
                      </a:r>
                    </a:p>
                    <a:p>
                      <a:pPr marL="342900" lvl="0" indent="-342900">
                        <a:lnSpc>
                          <a:spcPct val="114000"/>
                        </a:lnSpc>
                        <a:spcAft>
                          <a:spcPts val="0"/>
                        </a:spcAft>
                        <a:buFont typeface="Symbol" panose="05050102010706020507" pitchFamily="18" charset="2"/>
                        <a:buChar char=""/>
                      </a:pPr>
                      <a:r>
                        <a:rPr lang="en-GB" sz="1300" b="0" dirty="0">
                          <a:solidFill>
                            <a:schemeClr val="tx1"/>
                          </a:solidFill>
                          <a:effectLst/>
                        </a:rPr>
                        <a:t>Support other areas of the 2021-2023 Action Plan including child/adolescent mental health, addressing co-morbidity, partnership with other organisations and capacity building.     </a:t>
                      </a: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nSpc>
                          <a:spcPct val="114000"/>
                        </a:lnSpc>
                        <a:spcAft>
                          <a:spcPts val="0"/>
                        </a:spcAft>
                      </a:pPr>
                      <a:r>
                        <a:rPr lang="en-GB" sz="1300" b="0" dirty="0">
                          <a:solidFill>
                            <a:schemeClr val="tx1">
                              <a:lumMod val="75000"/>
                              <a:lumOff val="25000"/>
                            </a:schemeClr>
                          </a:solidFill>
                          <a:effectLst/>
                        </a:rPr>
                        <a:t>Publications </a:t>
                      </a:r>
                      <a:endParaRPr lang="en-GB" sz="1300" b="0" dirty="0">
                        <a:solidFill>
                          <a:schemeClr val="tx1"/>
                        </a:solidFill>
                        <a:effectLst/>
                      </a:endParaRP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a:t>
                      </a:r>
                      <a:r>
                        <a:rPr lang="en-GB" sz="1300" b="0" dirty="0" err="1">
                          <a:solidFill>
                            <a:schemeClr val="tx1"/>
                          </a:solidFill>
                          <a:effectLst/>
                        </a:rPr>
                        <a:t>Javed</a:t>
                      </a:r>
                      <a:r>
                        <a:rPr lang="en-GB" sz="1300" b="0" dirty="0">
                          <a:solidFill>
                            <a:schemeClr val="tx1"/>
                          </a:solidFill>
                          <a:effectLst/>
                        </a:rPr>
                        <a:t> A, Sartorius N, Marmot M (2020) Addressing the public mental health challenge of COVID-19. Lancet Psychiatry S2215-0366:30240-6.</a:t>
                      </a: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(2020) Public mental health. </a:t>
                      </a:r>
                      <a:r>
                        <a:rPr lang="en-GB" sz="1300" b="0" dirty="0" err="1">
                          <a:solidFill>
                            <a:schemeClr val="tx1"/>
                          </a:solidFill>
                          <a:effectLst/>
                        </a:rPr>
                        <a:t>MindEd</a:t>
                      </a:r>
                      <a:r>
                        <a:rPr lang="en-GB" sz="1300" b="0" dirty="0">
                          <a:solidFill>
                            <a:schemeClr val="tx1"/>
                          </a:solidFill>
                          <a:effectLst/>
                        </a:rPr>
                        <a:t> e-Learning Programme (469-0001) DH e-Learning for Healthcare</a:t>
                      </a: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a:t>
                      </a:r>
                      <a:r>
                        <a:rPr lang="en-GB" sz="1300" b="0" dirty="0" err="1">
                          <a:solidFill>
                            <a:schemeClr val="tx1"/>
                          </a:solidFill>
                          <a:effectLst/>
                        </a:rPr>
                        <a:t>Javed</a:t>
                      </a:r>
                      <a:r>
                        <a:rPr lang="en-GB" sz="1300" b="0" dirty="0">
                          <a:solidFill>
                            <a:schemeClr val="tx1"/>
                          </a:solidFill>
                          <a:effectLst/>
                        </a:rPr>
                        <a:t> A, Vaishnav M, Marmot M (2020) Public mental health and associated opportunities. Indian J Psychiatry 62:3-6.</a:t>
                      </a:r>
                    </a:p>
                    <a:p>
                      <a:pPr marL="342900" indent="-342900">
                        <a:lnSpc>
                          <a:spcPct val="114000"/>
                        </a:lnSpc>
                        <a:spcAft>
                          <a:spcPts val="0"/>
                        </a:spcAft>
                        <a:buFont typeface="Arial" panose="020B0604020202020204" pitchFamily="34" charset="0"/>
                        <a:buChar char="•"/>
                      </a:pPr>
                      <a:r>
                        <a:rPr lang="en-GB" sz="1300" b="0" dirty="0">
                          <a:solidFill>
                            <a:schemeClr val="tx1"/>
                          </a:solidFill>
                          <a:effectLst/>
                        </a:rPr>
                        <a:t>Campion J (in press) Public mental health and COVID-19 briefing. World Psychiatric Association.</a:t>
                      </a:r>
                    </a:p>
                    <a:p>
                      <a:pPr marL="342900" lvl="0" indent="-342900">
                        <a:lnSpc>
                          <a:spcPct val="114000"/>
                        </a:lnSpc>
                        <a:spcAft>
                          <a:spcPts val="0"/>
                        </a:spcAft>
                        <a:buFont typeface="Arial" panose="020B0604020202020204" pitchFamily="34" charset="0"/>
                        <a:buChar char="•"/>
                      </a:pPr>
                      <a:r>
                        <a:rPr lang="en-GB" sz="1300" b="0" dirty="0">
                          <a:solidFill>
                            <a:schemeClr val="tx1"/>
                          </a:solidFill>
                          <a:effectLst/>
                        </a:rPr>
                        <a:t>Campion J, </a:t>
                      </a:r>
                      <a:r>
                        <a:rPr lang="en-GB" sz="1300" b="0" dirty="0" err="1">
                          <a:solidFill>
                            <a:schemeClr val="tx1"/>
                          </a:solidFill>
                          <a:effectLst/>
                        </a:rPr>
                        <a:t>Javed</a:t>
                      </a:r>
                      <a:r>
                        <a:rPr lang="en-GB" sz="1300" b="0" dirty="0">
                          <a:solidFill>
                            <a:schemeClr val="tx1"/>
                          </a:solidFill>
                          <a:effectLst/>
                        </a:rPr>
                        <a:t> A, Marmot M, </a:t>
                      </a:r>
                      <a:r>
                        <a:rPr lang="en-GB" sz="1300" b="0" dirty="0" err="1">
                          <a:solidFill>
                            <a:schemeClr val="tx1"/>
                          </a:solidFill>
                          <a:effectLst/>
                        </a:rPr>
                        <a:t>Valsraj</a:t>
                      </a:r>
                      <a:r>
                        <a:rPr lang="en-GB" sz="1300" b="0" dirty="0">
                          <a:solidFill>
                            <a:schemeClr val="tx1"/>
                          </a:solidFill>
                          <a:effectLst/>
                        </a:rPr>
                        <a:t> K (in press) The case for a public mental health approach to COVID-19. World Social Psychiatry. </a:t>
                      </a:r>
                      <a:endParaRPr lang="en-GB"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185" marR="52569" marT="70092" marB="7009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595638565"/>
                  </a:ext>
                </a:extLst>
              </a:tr>
            </a:tbl>
          </a:graphicData>
        </a:graphic>
      </p:graphicFrame>
    </p:spTree>
    <p:extLst>
      <p:ext uri="{BB962C8B-B14F-4D97-AF65-F5344CB8AC3E}">
        <p14:creationId xmlns:p14="http://schemas.microsoft.com/office/powerpoint/2010/main" val="118834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FD2015-6DF0-4192-86C2-440E2AF81899}"/>
              </a:ext>
            </a:extLst>
          </p:cNvPr>
          <p:cNvSpPr>
            <a:spLocks noGrp="1"/>
          </p:cNvSpPr>
          <p:nvPr>
            <p:ph type="title"/>
          </p:nvPr>
        </p:nvSpPr>
        <p:spPr>
          <a:xfrm>
            <a:off x="421888" y="481808"/>
            <a:ext cx="11452921" cy="856339"/>
          </a:xfrm>
        </p:spPr>
        <p:txBody>
          <a:bodyPr anchor="ctr">
            <a:normAutofit/>
          </a:bodyPr>
          <a:lstStyle/>
          <a:p>
            <a:r>
              <a:rPr lang="en-US" dirty="0"/>
              <a:t>WORKING GROUPS ACTIVITIES REPORT</a:t>
            </a:r>
          </a:p>
        </p:txBody>
      </p:sp>
      <p:graphicFrame>
        <p:nvGraphicFramePr>
          <p:cNvPr id="2" name="Table 1">
            <a:extLst>
              <a:ext uri="{FF2B5EF4-FFF2-40B4-BE49-F238E27FC236}">
                <a16:creationId xmlns:a16="http://schemas.microsoft.com/office/drawing/2014/main" id="{C1262F37-25E1-4BB0-9C42-BC95327476F6}"/>
              </a:ext>
            </a:extLst>
          </p:cNvPr>
          <p:cNvGraphicFramePr>
            <a:graphicFrameLocks noGrp="1"/>
          </p:cNvGraphicFramePr>
          <p:nvPr>
            <p:extLst>
              <p:ext uri="{D42A27DB-BD31-4B8C-83A1-F6EECF244321}">
                <p14:modId xmlns:p14="http://schemas.microsoft.com/office/powerpoint/2010/main" val="3797897758"/>
              </p:ext>
            </p:extLst>
          </p:nvPr>
        </p:nvGraphicFramePr>
        <p:xfrm>
          <a:off x="421886" y="1811665"/>
          <a:ext cx="11452923" cy="3705231"/>
        </p:xfrm>
        <a:graphic>
          <a:graphicData uri="http://schemas.openxmlformats.org/drawingml/2006/table">
            <a:tbl>
              <a:tblPr firstRow="1" firstCol="1" bandRow="1">
                <a:noFill/>
                <a:tableStyleId>{5C22544A-7EE6-4342-B048-85BDC9FD1C3A}</a:tableStyleId>
              </a:tblPr>
              <a:tblGrid>
                <a:gridCol w="2249877">
                  <a:extLst>
                    <a:ext uri="{9D8B030D-6E8A-4147-A177-3AD203B41FA5}">
                      <a16:colId xmlns:a16="http://schemas.microsoft.com/office/drawing/2014/main" val="3654167643"/>
                    </a:ext>
                  </a:extLst>
                </a:gridCol>
                <a:gridCol w="3763063">
                  <a:extLst>
                    <a:ext uri="{9D8B030D-6E8A-4147-A177-3AD203B41FA5}">
                      <a16:colId xmlns:a16="http://schemas.microsoft.com/office/drawing/2014/main" val="3383498443"/>
                    </a:ext>
                  </a:extLst>
                </a:gridCol>
                <a:gridCol w="2632817">
                  <a:extLst>
                    <a:ext uri="{9D8B030D-6E8A-4147-A177-3AD203B41FA5}">
                      <a16:colId xmlns:a16="http://schemas.microsoft.com/office/drawing/2014/main" val="4142539320"/>
                    </a:ext>
                  </a:extLst>
                </a:gridCol>
                <a:gridCol w="2807166">
                  <a:extLst>
                    <a:ext uri="{9D8B030D-6E8A-4147-A177-3AD203B41FA5}">
                      <a16:colId xmlns:a16="http://schemas.microsoft.com/office/drawing/2014/main" val="2383742240"/>
                    </a:ext>
                  </a:extLst>
                </a:gridCol>
              </a:tblGrid>
              <a:tr h="3705231">
                <a:tc>
                  <a:txBody>
                    <a:bodyPr/>
                    <a:lstStyle/>
                    <a:p>
                      <a:pPr algn="l">
                        <a:lnSpc>
                          <a:spcPct val="115000"/>
                        </a:lnSpc>
                        <a:spcAft>
                          <a:spcPts val="0"/>
                        </a:spcAft>
                      </a:pPr>
                      <a:r>
                        <a:rPr lang="en-GB" sz="1600" b="0" dirty="0">
                          <a:solidFill>
                            <a:schemeClr val="bg1"/>
                          </a:solidFill>
                          <a:effectLst/>
                        </a:rPr>
                        <a:t>Working Group Migration &amp; Mental Health</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8192" marR="372287" marT="124095" marB="124095">
                    <a:lnL w="12700" cmpd="sng">
                      <a:noFill/>
                      <a:prstDash val="solid"/>
                    </a:lnL>
                    <a:lnR w="12700" cmpd="sng">
                      <a:noFill/>
                      <a:prstDash val="solid"/>
                    </a:lnR>
                    <a:lnT w="12700" cmpd="sng">
                      <a:noFill/>
                      <a:prstDash val="solid"/>
                    </a:lnT>
                    <a:lnB w="9525" cap="flat" cmpd="sng" algn="ctr">
                      <a:solidFill>
                        <a:srgbClr val="D8DCDC"/>
                      </a:solidFill>
                      <a:prstDash val="solid"/>
                    </a:lnB>
                    <a:solidFill>
                      <a:srgbClr val="C00000"/>
                    </a:solidFill>
                  </a:tcPr>
                </a:tc>
                <a:tc>
                  <a:txBody>
                    <a:bodyPr/>
                    <a:lstStyle/>
                    <a:p>
                      <a:pPr>
                        <a:lnSpc>
                          <a:spcPct val="114000"/>
                        </a:lnSpc>
                        <a:spcAft>
                          <a:spcPts val="0"/>
                        </a:spcAft>
                      </a:pPr>
                      <a:r>
                        <a:rPr lang="en-GB" sz="1300" b="0" dirty="0">
                          <a:solidFill>
                            <a:schemeClr val="tx1">
                              <a:lumMod val="75000"/>
                              <a:lumOff val="25000"/>
                            </a:schemeClr>
                          </a:solidFill>
                          <a:effectLst/>
                        </a:rPr>
                        <a:t>The working group on Migration &amp; Mental Health is organising panel discussion about formulating future plans of this group. </a:t>
                      </a:r>
                    </a:p>
                    <a:p>
                      <a:pPr>
                        <a:lnSpc>
                          <a:spcPct val="114000"/>
                        </a:lnSpc>
                        <a:spcAft>
                          <a:spcPts val="0"/>
                        </a:spcAft>
                      </a:pPr>
                      <a:endParaRPr lang="en-GB" sz="1300" b="0" dirty="0">
                        <a:solidFill>
                          <a:schemeClr val="tx1">
                            <a:lumMod val="75000"/>
                            <a:lumOff val="25000"/>
                          </a:schemeClr>
                        </a:solidFill>
                        <a:effectLst/>
                      </a:endParaRPr>
                    </a:p>
                    <a:p>
                      <a:pPr>
                        <a:lnSpc>
                          <a:spcPct val="114000"/>
                        </a:lnSpc>
                        <a:spcAft>
                          <a:spcPts val="0"/>
                        </a:spcAft>
                      </a:pPr>
                      <a:r>
                        <a:rPr lang="en-GB" sz="1300" b="0" dirty="0">
                          <a:solidFill>
                            <a:schemeClr val="tx1">
                              <a:lumMod val="75000"/>
                              <a:lumOff val="25000"/>
                            </a:schemeClr>
                          </a:solidFill>
                          <a:effectLst/>
                        </a:rPr>
                        <a:t>WPA Sections on Transcultural Psychiatry and Family Research &amp; Innovation are actively involved.</a:t>
                      </a:r>
                      <a:endParaRPr lang="en-GB" sz="13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48192" marR="93072" marT="124095" marB="12409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342900" lvl="0" indent="-342900">
                        <a:lnSpc>
                          <a:spcPct val="114000"/>
                        </a:lnSpc>
                        <a:spcAft>
                          <a:spcPts val="0"/>
                        </a:spcAft>
                        <a:buFont typeface="Symbol" panose="05050102010706020507" pitchFamily="18" charset="2"/>
                        <a:buChar char=""/>
                      </a:pPr>
                      <a:r>
                        <a:rPr lang="en-GB" sz="1300" b="0" dirty="0">
                          <a:solidFill>
                            <a:schemeClr val="tx1">
                              <a:lumMod val="75000"/>
                              <a:lumOff val="25000"/>
                            </a:schemeClr>
                          </a:solidFill>
                          <a:effectLst/>
                        </a:rPr>
                        <a:t>There was a proposed meeting in March at EPA conference in Madrid followed by small group meeting in UK or Geneva. (Cancelled /postponed)</a:t>
                      </a:r>
                    </a:p>
                    <a:p>
                      <a:pPr>
                        <a:lnSpc>
                          <a:spcPct val="114000"/>
                        </a:lnSpc>
                        <a:spcAft>
                          <a:spcPts val="0"/>
                        </a:spcAft>
                      </a:pPr>
                      <a:r>
                        <a:rPr lang="en-GB" sz="1300" b="0" dirty="0">
                          <a:solidFill>
                            <a:schemeClr val="tx1">
                              <a:lumMod val="75000"/>
                              <a:lumOff val="25000"/>
                            </a:schemeClr>
                          </a:solidFill>
                          <a:effectLst/>
                        </a:rPr>
                        <a:t> </a:t>
                      </a:r>
                      <a:endParaRPr lang="en-GB" sz="13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48192" marR="93072" marT="124095" marB="12409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nSpc>
                          <a:spcPct val="114000"/>
                        </a:lnSpc>
                        <a:spcAft>
                          <a:spcPts val="0"/>
                        </a:spcAft>
                      </a:pPr>
                      <a:r>
                        <a:rPr lang="en-GB" sz="1300" b="0" dirty="0">
                          <a:solidFill>
                            <a:schemeClr val="tx1">
                              <a:lumMod val="75000"/>
                              <a:lumOff val="25000"/>
                            </a:schemeClr>
                          </a:solidFill>
                          <a:effectLst/>
                        </a:rPr>
                        <a:t>Guest editorial </a:t>
                      </a:r>
                    </a:p>
                    <a:p>
                      <a:pPr>
                        <a:lnSpc>
                          <a:spcPct val="114000"/>
                        </a:lnSpc>
                        <a:spcAft>
                          <a:spcPts val="0"/>
                        </a:spcAft>
                      </a:pPr>
                      <a:r>
                        <a:rPr lang="en-GB" sz="1300" b="0" dirty="0">
                          <a:solidFill>
                            <a:schemeClr val="tx1">
                              <a:lumMod val="75000"/>
                              <a:lumOff val="25000"/>
                            </a:schemeClr>
                          </a:solidFill>
                          <a:effectLst/>
                        </a:rPr>
                        <a:t>Mental health of migrants</a:t>
                      </a:r>
                    </a:p>
                    <a:p>
                      <a:pPr>
                        <a:lnSpc>
                          <a:spcPct val="114000"/>
                        </a:lnSpc>
                        <a:spcAft>
                          <a:spcPts val="0"/>
                        </a:spcAft>
                      </a:pPr>
                      <a:endParaRPr lang="en-GB" sz="1300" b="0" dirty="0">
                        <a:solidFill>
                          <a:schemeClr val="tx1">
                            <a:lumMod val="75000"/>
                            <a:lumOff val="25000"/>
                          </a:schemeClr>
                        </a:solidFill>
                        <a:effectLst/>
                      </a:endParaRPr>
                    </a:p>
                    <a:p>
                      <a:pPr>
                        <a:lnSpc>
                          <a:spcPct val="114000"/>
                        </a:lnSpc>
                        <a:spcAft>
                          <a:spcPts val="0"/>
                        </a:spcAft>
                      </a:pPr>
                      <a:r>
                        <a:rPr lang="en-GB" sz="1300" b="0" kern="1200" dirty="0">
                          <a:solidFill>
                            <a:schemeClr val="tx1">
                              <a:lumMod val="75000"/>
                              <a:lumOff val="25000"/>
                            </a:schemeClr>
                          </a:solidFill>
                          <a:effectLst/>
                          <a:latin typeface="+mn-lt"/>
                          <a:ea typeface="+mn-ea"/>
                          <a:cs typeface="+mn-cs"/>
                        </a:rPr>
                        <a:t>Mental health of migrants. </a:t>
                      </a:r>
                    </a:p>
                    <a:p>
                      <a:pPr>
                        <a:lnSpc>
                          <a:spcPct val="114000"/>
                        </a:lnSpc>
                        <a:spcAft>
                          <a:spcPts val="0"/>
                        </a:spcAft>
                      </a:pPr>
                      <a:r>
                        <a:rPr lang="en-GB" sz="1300" b="0" kern="1200" dirty="0">
                          <a:solidFill>
                            <a:schemeClr val="tx1">
                              <a:lumMod val="75000"/>
                              <a:lumOff val="25000"/>
                            </a:schemeClr>
                          </a:solidFill>
                          <a:effectLst/>
                          <a:latin typeface="+mn-lt"/>
                          <a:ea typeface="+mn-ea"/>
                          <a:cs typeface="+mn-cs"/>
                        </a:rPr>
                        <a:t>Indian J Psychiatry 2020; 62: 242-6.</a:t>
                      </a:r>
                      <a:endParaRPr lang="en-GB" sz="1300" b="0" dirty="0">
                        <a:solidFill>
                          <a:schemeClr val="tx1">
                            <a:lumMod val="75000"/>
                            <a:lumOff val="25000"/>
                          </a:schemeClr>
                        </a:solidFill>
                        <a:effectLst/>
                      </a:endParaRPr>
                    </a:p>
                    <a:p>
                      <a:pPr>
                        <a:lnSpc>
                          <a:spcPct val="114000"/>
                        </a:lnSpc>
                        <a:spcAft>
                          <a:spcPts val="0"/>
                        </a:spcAft>
                      </a:pPr>
                      <a:endParaRPr lang="en-GB" sz="1300" b="0" dirty="0">
                        <a:solidFill>
                          <a:schemeClr val="tx1">
                            <a:lumMod val="75000"/>
                            <a:lumOff val="25000"/>
                          </a:schemeClr>
                        </a:solidFill>
                        <a:effectLst/>
                      </a:endParaRPr>
                    </a:p>
                    <a:p>
                      <a:pPr>
                        <a:lnSpc>
                          <a:spcPct val="114000"/>
                        </a:lnSpc>
                        <a:spcAft>
                          <a:spcPts val="0"/>
                        </a:spcAft>
                      </a:pPr>
                      <a:r>
                        <a:rPr lang="en-GB" sz="1300" b="0" i="1" dirty="0">
                          <a:solidFill>
                            <a:schemeClr val="tx1">
                              <a:lumMod val="75000"/>
                              <a:lumOff val="25000"/>
                            </a:schemeClr>
                          </a:solidFill>
                          <a:effectLst/>
                        </a:rPr>
                        <a:t>Authors:</a:t>
                      </a:r>
                    </a:p>
                    <a:p>
                      <a:pPr>
                        <a:lnSpc>
                          <a:spcPct val="114000"/>
                        </a:lnSpc>
                        <a:spcAft>
                          <a:spcPts val="0"/>
                        </a:spcAft>
                      </a:pPr>
                      <a:r>
                        <a:rPr lang="en-GB" sz="1300" b="0" i="1" dirty="0" err="1">
                          <a:solidFill>
                            <a:schemeClr val="tx1">
                              <a:lumMod val="75000"/>
                              <a:lumOff val="25000"/>
                            </a:schemeClr>
                          </a:solidFill>
                          <a:effectLst/>
                        </a:rPr>
                        <a:t>Meryam</a:t>
                      </a:r>
                      <a:r>
                        <a:rPr lang="en-GB" sz="1300" b="0" i="1" dirty="0">
                          <a:solidFill>
                            <a:schemeClr val="tx1">
                              <a:lumMod val="75000"/>
                              <a:lumOff val="25000"/>
                            </a:schemeClr>
                          </a:solidFill>
                          <a:effectLst/>
                        </a:rPr>
                        <a:t> </a:t>
                      </a:r>
                      <a:r>
                        <a:rPr lang="en-GB" sz="1300" b="0" i="1" dirty="0" err="1">
                          <a:solidFill>
                            <a:schemeClr val="tx1">
                              <a:lumMod val="75000"/>
                              <a:lumOff val="25000"/>
                            </a:schemeClr>
                          </a:solidFill>
                          <a:effectLst/>
                        </a:rPr>
                        <a:t>Schouler-Ocak</a:t>
                      </a:r>
                      <a:r>
                        <a:rPr lang="en-GB" sz="1300" b="0" i="1" dirty="0">
                          <a:solidFill>
                            <a:schemeClr val="tx1">
                              <a:lumMod val="75000"/>
                              <a:lumOff val="25000"/>
                            </a:schemeClr>
                          </a:solidFill>
                          <a:effectLst/>
                        </a:rPr>
                        <a:t>, Marianne C Kastrup, </a:t>
                      </a:r>
                      <a:r>
                        <a:rPr lang="en-GB" sz="1300" b="0" i="1" dirty="0" err="1">
                          <a:solidFill>
                            <a:schemeClr val="tx1">
                              <a:lumMod val="75000"/>
                              <a:lumOff val="25000"/>
                            </a:schemeClr>
                          </a:solidFill>
                          <a:effectLst/>
                        </a:rPr>
                        <a:t>Mrugesh</a:t>
                      </a:r>
                      <a:r>
                        <a:rPr lang="en-GB" sz="1300" b="0" i="1" dirty="0">
                          <a:solidFill>
                            <a:schemeClr val="tx1">
                              <a:lumMod val="75000"/>
                              <a:lumOff val="25000"/>
                            </a:schemeClr>
                          </a:solidFill>
                          <a:effectLst/>
                        </a:rPr>
                        <a:t> Vaishnav, Afzal </a:t>
                      </a:r>
                      <a:r>
                        <a:rPr lang="en-GB" sz="1300" b="0" i="1" dirty="0" err="1">
                          <a:solidFill>
                            <a:schemeClr val="tx1">
                              <a:lumMod val="75000"/>
                              <a:lumOff val="25000"/>
                            </a:schemeClr>
                          </a:solidFill>
                          <a:effectLst/>
                        </a:rPr>
                        <a:t>Javed</a:t>
                      </a:r>
                      <a:endParaRPr lang="en-GB" sz="1300" b="0" i="1" dirty="0">
                        <a:solidFill>
                          <a:schemeClr val="tx1">
                            <a:lumMod val="75000"/>
                            <a:lumOff val="25000"/>
                          </a:schemeClr>
                        </a:solidFill>
                        <a:effectLst/>
                      </a:endParaRPr>
                    </a:p>
                    <a:p>
                      <a:pPr>
                        <a:lnSpc>
                          <a:spcPct val="114000"/>
                        </a:lnSpc>
                        <a:spcAft>
                          <a:spcPts val="0"/>
                        </a:spcAft>
                      </a:pPr>
                      <a:endParaRPr lang="en-GB" sz="13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48192" marR="93072" marT="124095" marB="124095">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150840672"/>
                  </a:ext>
                </a:extLst>
              </a:tr>
            </a:tbl>
          </a:graphicData>
        </a:graphic>
      </p:graphicFrame>
    </p:spTree>
    <p:extLst>
      <p:ext uri="{BB962C8B-B14F-4D97-AF65-F5344CB8AC3E}">
        <p14:creationId xmlns:p14="http://schemas.microsoft.com/office/powerpoint/2010/main" val="97486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EC3238-713E-4FCB-82ED-C7226EB198D8}"/>
              </a:ext>
            </a:extLst>
          </p:cNvPr>
          <p:cNvSpPr>
            <a:spLocks noGrp="1"/>
          </p:cNvSpPr>
          <p:nvPr>
            <p:ph type="title"/>
          </p:nvPr>
        </p:nvSpPr>
        <p:spPr>
          <a:xfrm>
            <a:off x="421888" y="481808"/>
            <a:ext cx="11452921" cy="856339"/>
          </a:xfrm>
        </p:spPr>
        <p:txBody>
          <a:bodyPr/>
          <a:lstStyle/>
          <a:p>
            <a:r>
              <a:rPr lang="en-US" dirty="0"/>
              <a:t>WORKING GROUPS ACTIVITIES REPORT</a:t>
            </a:r>
          </a:p>
        </p:txBody>
      </p:sp>
      <p:graphicFrame>
        <p:nvGraphicFramePr>
          <p:cNvPr id="2" name="Table 1">
            <a:extLst>
              <a:ext uri="{FF2B5EF4-FFF2-40B4-BE49-F238E27FC236}">
                <a16:creationId xmlns:a16="http://schemas.microsoft.com/office/drawing/2014/main" id="{49AADE84-C7EE-4D85-977B-703C89435B02}"/>
              </a:ext>
            </a:extLst>
          </p:cNvPr>
          <p:cNvGraphicFramePr>
            <a:graphicFrameLocks noGrp="1"/>
          </p:cNvGraphicFramePr>
          <p:nvPr>
            <p:extLst>
              <p:ext uri="{D42A27DB-BD31-4B8C-83A1-F6EECF244321}">
                <p14:modId xmlns:p14="http://schemas.microsoft.com/office/powerpoint/2010/main" val="2183292748"/>
              </p:ext>
            </p:extLst>
          </p:nvPr>
        </p:nvGraphicFramePr>
        <p:xfrm>
          <a:off x="421886" y="1546785"/>
          <a:ext cx="11452923" cy="4234992"/>
        </p:xfrm>
        <a:graphic>
          <a:graphicData uri="http://schemas.openxmlformats.org/drawingml/2006/table">
            <a:tbl>
              <a:tblPr firstRow="1" firstCol="1" bandRow="1">
                <a:tableStyleId>{5C22544A-7EE6-4342-B048-85BDC9FD1C3A}</a:tableStyleId>
              </a:tblPr>
              <a:tblGrid>
                <a:gridCol w="2362065">
                  <a:extLst>
                    <a:ext uri="{9D8B030D-6E8A-4147-A177-3AD203B41FA5}">
                      <a16:colId xmlns:a16="http://schemas.microsoft.com/office/drawing/2014/main" val="588864727"/>
                    </a:ext>
                  </a:extLst>
                </a:gridCol>
                <a:gridCol w="3049378">
                  <a:extLst>
                    <a:ext uri="{9D8B030D-6E8A-4147-A177-3AD203B41FA5}">
                      <a16:colId xmlns:a16="http://schemas.microsoft.com/office/drawing/2014/main" val="948866897"/>
                    </a:ext>
                  </a:extLst>
                </a:gridCol>
                <a:gridCol w="2602625">
                  <a:extLst>
                    <a:ext uri="{9D8B030D-6E8A-4147-A177-3AD203B41FA5}">
                      <a16:colId xmlns:a16="http://schemas.microsoft.com/office/drawing/2014/main" val="4075124031"/>
                    </a:ext>
                  </a:extLst>
                </a:gridCol>
                <a:gridCol w="3438855">
                  <a:extLst>
                    <a:ext uri="{9D8B030D-6E8A-4147-A177-3AD203B41FA5}">
                      <a16:colId xmlns:a16="http://schemas.microsoft.com/office/drawing/2014/main" val="1047188507"/>
                    </a:ext>
                  </a:extLst>
                </a:gridCol>
              </a:tblGrid>
              <a:tr h="4234992">
                <a:tc>
                  <a:txBody>
                    <a:bodyPr/>
                    <a:lstStyle/>
                    <a:p>
                      <a:pPr>
                        <a:lnSpc>
                          <a:spcPct val="115000"/>
                        </a:lnSpc>
                        <a:spcAft>
                          <a:spcPts val="0"/>
                        </a:spcAft>
                      </a:pPr>
                      <a:r>
                        <a:rPr lang="en-GB" sz="1600" b="0" dirty="0">
                          <a:solidFill>
                            <a:schemeClr val="bg1"/>
                          </a:solidFill>
                          <a:effectLst/>
                        </a:rPr>
                        <a:t>Developing collaboration with other professional organisations</a:t>
                      </a:r>
                    </a:p>
                    <a:p>
                      <a:pPr>
                        <a:lnSpc>
                          <a:spcPct val="115000"/>
                        </a:lnSpc>
                        <a:spcAft>
                          <a:spcPts val="0"/>
                        </a:spcAft>
                      </a:pPr>
                      <a:r>
                        <a:rPr lang="en-GB" sz="1600" b="0" dirty="0">
                          <a:solidFill>
                            <a:schemeClr val="bg1"/>
                          </a:solidFill>
                          <a:effectLst/>
                        </a:rPr>
                        <a:t> </a:t>
                      </a:r>
                    </a:p>
                    <a:p>
                      <a:pPr>
                        <a:lnSpc>
                          <a:spcPct val="115000"/>
                        </a:lnSpc>
                        <a:spcAft>
                          <a:spcPts val="0"/>
                        </a:spcAft>
                      </a:pPr>
                      <a:r>
                        <a:rPr lang="en-GB" sz="1600" b="0" dirty="0">
                          <a:solidFill>
                            <a:schemeClr val="bg1"/>
                          </a:solidFill>
                          <a:effectLst/>
                        </a:rPr>
                        <a:t>WPA &amp; CINP Working Group on use of antipsychotic medication</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solidFill>
                      <a:srgbClr val="C00000"/>
                    </a:solidFill>
                  </a:tcPr>
                </a:tc>
                <a:tc>
                  <a:txBody>
                    <a:bodyPr/>
                    <a:lstStyle/>
                    <a:p>
                      <a:pPr marL="95250" indent="0" algn="l">
                        <a:lnSpc>
                          <a:spcPct val="114000"/>
                        </a:lnSpc>
                        <a:spcAft>
                          <a:spcPts val="0"/>
                        </a:spcAft>
                        <a:tabLst/>
                      </a:pPr>
                      <a:r>
                        <a:rPr lang="en-US" sz="1300" b="0" dirty="0">
                          <a:solidFill>
                            <a:schemeClr val="tx1"/>
                          </a:solidFill>
                          <a:effectLst/>
                        </a:rPr>
                        <a:t>The report of the joint WPA/CINP workgroup on the use and usefulness of antipsychotic medication in the treatment of schizophrenia is being finalized. </a:t>
                      </a:r>
                      <a:endParaRPr lang="en-GB" sz="1300" b="0" dirty="0">
                        <a:solidFill>
                          <a:schemeClr val="tx1"/>
                        </a:solidFill>
                        <a:effectLst/>
                      </a:endParaRPr>
                    </a:p>
                    <a:p>
                      <a:pPr marL="95250" indent="0" algn="l">
                        <a:lnSpc>
                          <a:spcPct val="114000"/>
                        </a:lnSpc>
                        <a:spcAft>
                          <a:spcPts val="0"/>
                        </a:spcAft>
                        <a:tabLst/>
                      </a:pPr>
                      <a:r>
                        <a:rPr lang="en-US" sz="1300" b="0" dirty="0">
                          <a:solidFill>
                            <a:schemeClr val="tx1"/>
                          </a:solidFill>
                          <a:effectLst/>
                        </a:rPr>
                        <a:t>WPA’s section on Evidence based Psychiatry has initiated this proposal.</a:t>
                      </a:r>
                      <a:endParaRPr lang="en-GB" sz="1300" b="0" dirty="0">
                        <a:solidFill>
                          <a:schemeClr val="tx1"/>
                        </a:solidFill>
                        <a:effectLst/>
                      </a:endParaRPr>
                    </a:p>
                    <a:p>
                      <a:pPr marL="95250" indent="0" algn="l">
                        <a:lnSpc>
                          <a:spcPct val="114000"/>
                        </a:lnSpc>
                        <a:spcAft>
                          <a:spcPts val="0"/>
                        </a:spcAft>
                        <a:tabLst/>
                      </a:pPr>
                      <a:r>
                        <a:rPr lang="en-GB" sz="1300" b="0" dirty="0">
                          <a:solidFill>
                            <a:schemeClr val="tx1"/>
                          </a:solidFill>
                          <a:effectLst/>
                        </a:rPr>
                        <a:t> </a:t>
                      </a:r>
                    </a:p>
                    <a:p>
                      <a:pPr marL="95250" indent="0" algn="l">
                        <a:lnSpc>
                          <a:spcPct val="114000"/>
                        </a:lnSpc>
                        <a:spcAft>
                          <a:spcPts val="0"/>
                        </a:spcAft>
                        <a:tabLst/>
                      </a:pPr>
                      <a:r>
                        <a:rPr lang="en-AU" sz="1300" b="0" kern="1200" dirty="0">
                          <a:solidFill>
                            <a:schemeClr val="tx1"/>
                          </a:solidFill>
                          <a:effectLst/>
                          <a:latin typeface="+mn-lt"/>
                          <a:ea typeface="+mn-ea"/>
                          <a:cs typeface="+mn-cs"/>
                        </a:rPr>
                        <a:t>Fluent English (written and verbal)</a:t>
                      </a:r>
                    </a:p>
                    <a:p>
                      <a:pPr marL="95250" marR="0" lvl="0" indent="0" algn="l" defTabSz="457200" rtl="0" eaLnBrk="1" fontAlgn="auto" latinLnBrk="0" hangingPunct="1">
                        <a:lnSpc>
                          <a:spcPct val="114000"/>
                        </a:lnSpc>
                        <a:spcBef>
                          <a:spcPts val="0"/>
                        </a:spcBef>
                        <a:spcAft>
                          <a:spcPts val="0"/>
                        </a:spcAft>
                        <a:buClrTx/>
                        <a:buSzTx/>
                        <a:buFontTx/>
                        <a:buNone/>
                        <a:tabLst/>
                        <a:defRPr/>
                      </a:pPr>
                      <a:r>
                        <a:rPr lang="en-AU" sz="1300" b="0" kern="1200" dirty="0">
                          <a:solidFill>
                            <a:schemeClr val="tx1"/>
                          </a:solidFill>
                          <a:effectLst/>
                          <a:latin typeface="+mn-lt"/>
                          <a:ea typeface="+mn-ea"/>
                          <a:cs typeface="+mn-cs"/>
                        </a:rPr>
                        <a:t>Fluent English (written and verbal)</a:t>
                      </a:r>
                    </a:p>
                  </a:txBody>
                  <a:tcPr marL="61858" marR="61858" marT="0" marB="0">
                    <a:noFill/>
                  </a:tcPr>
                </a:tc>
                <a:tc>
                  <a:txBody>
                    <a:bodyPr/>
                    <a:lstStyle/>
                    <a:p>
                      <a:pPr marL="285750" lvl="0" indent="-285750">
                        <a:lnSpc>
                          <a:spcPct val="114000"/>
                        </a:lnSpc>
                        <a:spcAft>
                          <a:spcPts val="0"/>
                        </a:spcAft>
                        <a:buFont typeface="Arial" panose="020B0604020202020204" pitchFamily="34" charset="0"/>
                        <a:buChar char="•"/>
                      </a:pPr>
                      <a:r>
                        <a:rPr lang="en-GB" sz="1300" b="0" dirty="0">
                          <a:solidFill>
                            <a:schemeClr val="tx1"/>
                          </a:solidFill>
                          <a:effectLst/>
                        </a:rPr>
                        <a:t>The group plans some on-line teaching seminars in collaboration with WPA sections on Evidence Based Psychiatry &amp; Section on </a:t>
                      </a:r>
                      <a:r>
                        <a:rPr lang="en-GB" sz="1300" b="0" dirty="0" err="1">
                          <a:solidFill>
                            <a:schemeClr val="tx1"/>
                          </a:solidFill>
                          <a:effectLst/>
                        </a:rPr>
                        <a:t>pharmacopsychiatry</a:t>
                      </a:r>
                      <a:r>
                        <a:rPr lang="en-GB" sz="1300" b="0" dirty="0">
                          <a:solidFill>
                            <a:schemeClr val="tx1"/>
                          </a:solidFill>
                          <a:effectLst/>
                        </a:rPr>
                        <a:t>. </a:t>
                      </a:r>
                      <a:endParaRPr lang="en-GB" sz="1300" b="0" dirty="0">
                        <a:solidFill>
                          <a:schemeClr val="tx1"/>
                        </a:solidFill>
                        <a:effectLst/>
                        <a:latin typeface="Calibri" panose="020F0502020204030204" pitchFamily="34" charset="0"/>
                        <a:ea typeface="Calibri" panose="020F0502020204030204" pitchFamily="34" charset="0"/>
                        <a:cs typeface="Symbol" panose="05050102010706020507" pitchFamily="18" charset="2"/>
                      </a:endParaRPr>
                    </a:p>
                  </a:txBody>
                  <a:tcPr marL="61858" marR="61858" marT="0" marB="0">
                    <a:noFill/>
                  </a:tcPr>
                </a:tc>
                <a:tc>
                  <a:txBody>
                    <a:bodyPr/>
                    <a:lstStyle/>
                    <a:p>
                      <a:pPr marL="285750" indent="-285750">
                        <a:lnSpc>
                          <a:spcPct val="114000"/>
                        </a:lnSpc>
                        <a:spcAft>
                          <a:spcPts val="0"/>
                        </a:spcAft>
                        <a:buFont typeface="Arial" panose="020B0604020202020204" pitchFamily="34" charset="0"/>
                        <a:buChar char="•"/>
                      </a:pPr>
                      <a:r>
                        <a:rPr lang="en-US" sz="1300" b="0" dirty="0">
                          <a:solidFill>
                            <a:schemeClr val="tx1"/>
                          </a:solidFill>
                          <a:effectLst/>
                        </a:rPr>
                        <a:t>The report of the joint WPA/CINP workgroup on the use and usefulness of antipsychotic medication in the treatment of schizophrenia- </a:t>
                      </a:r>
                      <a:r>
                        <a:rPr lang="en-GB" sz="1300" b="0" dirty="0">
                          <a:solidFill>
                            <a:schemeClr val="tx1"/>
                          </a:solidFill>
                          <a:effectLst/>
                        </a:rPr>
                        <a:t>submitted to a peer reviewed journal</a:t>
                      </a:r>
                    </a:p>
                    <a:p>
                      <a:pPr>
                        <a:lnSpc>
                          <a:spcPct val="114000"/>
                        </a:lnSpc>
                        <a:spcAft>
                          <a:spcPts val="0"/>
                        </a:spcAft>
                      </a:pPr>
                      <a:endParaRPr lang="en-US" sz="1300" b="0" i="1" dirty="0">
                        <a:solidFill>
                          <a:schemeClr val="tx1"/>
                        </a:solidFill>
                        <a:effectLst/>
                      </a:endParaRPr>
                    </a:p>
                    <a:p>
                      <a:pPr marL="285750" indent="-285750">
                        <a:lnSpc>
                          <a:spcPct val="114000"/>
                        </a:lnSpc>
                        <a:spcAft>
                          <a:spcPts val="0"/>
                        </a:spcAft>
                        <a:buFont typeface="Arial" panose="020B0604020202020204" pitchFamily="34" charset="0"/>
                        <a:buChar char="•"/>
                      </a:pPr>
                      <a:r>
                        <a:rPr lang="en-US" sz="1300" b="0" i="1" dirty="0">
                          <a:solidFill>
                            <a:schemeClr val="tx1"/>
                          </a:solidFill>
                          <a:effectLst/>
                        </a:rPr>
                        <a:t>Authors:</a:t>
                      </a:r>
                      <a:r>
                        <a:rPr lang="en-GB" sz="1300" b="0" i="1" dirty="0">
                          <a:solidFill>
                            <a:schemeClr val="tx1"/>
                          </a:solidFill>
                          <a:effectLst/>
                        </a:rPr>
                        <a:t>  </a:t>
                      </a:r>
                      <a:r>
                        <a:rPr lang="en-US" sz="1300" b="0" i="1" dirty="0">
                          <a:solidFill>
                            <a:schemeClr val="tx1"/>
                          </a:solidFill>
                          <a:effectLst/>
                        </a:rPr>
                        <a:t>Konstantinos N. </a:t>
                      </a:r>
                      <a:r>
                        <a:rPr lang="en-US" sz="1300" b="0" i="1" dirty="0" err="1">
                          <a:solidFill>
                            <a:schemeClr val="tx1"/>
                          </a:solidFill>
                          <a:effectLst/>
                        </a:rPr>
                        <a:t>Fountoulakis</a:t>
                      </a:r>
                      <a:r>
                        <a:rPr lang="en-US" sz="1300" b="0" i="1" dirty="0">
                          <a:solidFill>
                            <a:schemeClr val="tx1"/>
                          </a:solidFill>
                          <a:effectLst/>
                        </a:rPr>
                        <a:t>, Hans-Jurgen Moeller, Siegfried Kasper, Carol </a:t>
                      </a:r>
                      <a:r>
                        <a:rPr lang="en-US" sz="1300" b="0" i="1" dirty="0" err="1">
                          <a:solidFill>
                            <a:schemeClr val="tx1"/>
                          </a:solidFill>
                          <a:effectLst/>
                        </a:rPr>
                        <a:t>Tamminga</a:t>
                      </a:r>
                      <a:r>
                        <a:rPr lang="en-US" sz="1300" b="0" i="1" dirty="0">
                          <a:solidFill>
                            <a:schemeClr val="tx1"/>
                          </a:solidFill>
                          <a:effectLst/>
                        </a:rPr>
                        <a:t>, </a:t>
                      </a:r>
                      <a:r>
                        <a:rPr lang="en-US" sz="1300" b="0" i="1" dirty="0" err="1">
                          <a:solidFill>
                            <a:schemeClr val="tx1"/>
                          </a:solidFill>
                          <a:effectLst/>
                        </a:rPr>
                        <a:t>Shigeto</a:t>
                      </a:r>
                      <a:r>
                        <a:rPr lang="en-US" sz="1300" b="0" i="1" dirty="0">
                          <a:solidFill>
                            <a:schemeClr val="tx1"/>
                          </a:solidFill>
                          <a:effectLst/>
                        </a:rPr>
                        <a:t> </a:t>
                      </a:r>
                      <a:r>
                        <a:rPr lang="en-US" sz="1300" b="0" i="1" dirty="0" err="1">
                          <a:solidFill>
                            <a:schemeClr val="tx1"/>
                          </a:solidFill>
                          <a:effectLst/>
                        </a:rPr>
                        <a:t>Yamawaki</a:t>
                      </a:r>
                      <a:r>
                        <a:rPr lang="en-US" sz="1300" b="0" i="1" dirty="0">
                          <a:solidFill>
                            <a:schemeClr val="tx1"/>
                          </a:solidFill>
                          <a:effectLst/>
                        </a:rPr>
                        <a:t>, Rene Kahn, Rajiv Tandon, Christoph U. </a:t>
                      </a:r>
                      <a:r>
                        <a:rPr lang="en-US" sz="1300" b="0" i="1" dirty="0" err="1">
                          <a:solidFill>
                            <a:schemeClr val="tx1"/>
                          </a:solidFill>
                          <a:effectLst/>
                        </a:rPr>
                        <a:t>Correll</a:t>
                      </a:r>
                      <a:r>
                        <a:rPr lang="en-US" sz="1300" b="0" i="1" dirty="0">
                          <a:solidFill>
                            <a:schemeClr val="tx1"/>
                          </a:solidFill>
                          <a:effectLst/>
                        </a:rPr>
                        <a:t>, Afzal </a:t>
                      </a:r>
                      <a:r>
                        <a:rPr lang="en-US" sz="1300" b="0" i="1" dirty="0" err="1">
                          <a:solidFill>
                            <a:schemeClr val="tx1"/>
                          </a:solidFill>
                          <a:effectLst/>
                        </a:rPr>
                        <a:t>Javed</a:t>
                      </a:r>
                      <a:endParaRPr lang="en-GB" sz="13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858" marR="61858" marT="0" marB="0">
                    <a:noFill/>
                  </a:tcPr>
                </a:tc>
                <a:extLst>
                  <a:ext uri="{0D108BD9-81ED-4DB2-BD59-A6C34878D82A}">
                    <a16:rowId xmlns:a16="http://schemas.microsoft.com/office/drawing/2014/main" val="86888096"/>
                  </a:ext>
                </a:extLst>
              </a:tr>
            </a:tbl>
          </a:graphicData>
        </a:graphic>
      </p:graphicFrame>
    </p:spTree>
    <p:extLst>
      <p:ext uri="{BB962C8B-B14F-4D97-AF65-F5344CB8AC3E}">
        <p14:creationId xmlns:p14="http://schemas.microsoft.com/office/powerpoint/2010/main" val="409796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Objectives, Strategies, Links, Collaboration &amp; Targeted Areas</a:t>
            </a:r>
          </a:p>
        </p:txBody>
      </p:sp>
      <p:sp>
        <p:nvSpPr>
          <p:cNvPr id="3" name="Title 1">
            <a:extLst>
              <a:ext uri="{FF2B5EF4-FFF2-40B4-BE49-F238E27FC236}">
                <a16:creationId xmlns:a16="http://schemas.microsoft.com/office/drawing/2014/main" id="{F614B7D5-C358-DB40-A5BB-2EA8A08700F6}"/>
              </a:ext>
            </a:extLst>
          </p:cNvPr>
          <p:cNvSpPr txBox="1">
            <a:spLocks/>
          </p:cNvSpPr>
          <p:nvPr/>
        </p:nvSpPr>
        <p:spPr>
          <a:xfrm>
            <a:off x="421888" y="481808"/>
            <a:ext cx="11452921" cy="85633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667" b="1" kern="1200" baseline="0">
                <a:solidFill>
                  <a:schemeClr val="bg1"/>
                </a:solidFill>
                <a:latin typeface="+mj-lt"/>
                <a:ea typeface="+mj-ea"/>
                <a:cs typeface="+mj-cs"/>
              </a:defRPr>
            </a:lvl1pPr>
          </a:lstStyle>
          <a:p>
            <a:r>
              <a:rPr lang="en-GB"/>
              <a:t>WPA ACTION PLAN 2020-23</a:t>
            </a:r>
            <a:endParaRPr lang="en-GB" dirty="0"/>
          </a:p>
        </p:txBody>
      </p:sp>
    </p:spTree>
    <p:extLst>
      <p:ext uri="{BB962C8B-B14F-4D97-AF65-F5344CB8AC3E}">
        <p14:creationId xmlns:p14="http://schemas.microsoft.com/office/powerpoint/2010/main" val="1344351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3A21F-0999-3240-B82E-1E6237389A4C}"/>
              </a:ext>
            </a:extLst>
          </p:cNvPr>
          <p:cNvSpPr txBox="1"/>
          <p:nvPr/>
        </p:nvSpPr>
        <p:spPr>
          <a:xfrm>
            <a:off x="287041" y="5600821"/>
            <a:ext cx="4421251" cy="1200329"/>
          </a:xfrm>
          <a:prstGeom prst="rect">
            <a:avLst/>
          </a:prstGeom>
          <a:noFill/>
        </p:spPr>
        <p:txBody>
          <a:bodyPr wrap="square" rtlCol="0">
            <a:spAutoFit/>
          </a:bodyPr>
          <a:lstStyle/>
          <a:p>
            <a:r>
              <a:rPr lang="en-US" sz="800" b="1" dirty="0">
                <a:solidFill>
                  <a:schemeClr val="bg1"/>
                </a:solidFill>
              </a:rPr>
              <a:t>WPA Secretariat </a:t>
            </a:r>
          </a:p>
          <a:p>
            <a:r>
              <a:rPr lang="en-US" sz="800" dirty="0">
                <a:solidFill>
                  <a:schemeClr val="bg1"/>
                </a:solidFill>
              </a:rPr>
              <a:t>Geneva University Psychiatric Hospital</a:t>
            </a:r>
          </a:p>
          <a:p>
            <a:r>
              <a:rPr lang="en-US" sz="800" dirty="0">
                <a:solidFill>
                  <a:schemeClr val="bg1"/>
                </a:solidFill>
              </a:rPr>
              <a:t>HUG – Belle Idée – Bât.11 Les </a:t>
            </a:r>
            <a:r>
              <a:rPr lang="en-US" sz="800" dirty="0" err="1">
                <a:solidFill>
                  <a:schemeClr val="bg1"/>
                </a:solidFill>
              </a:rPr>
              <a:t>Voirons</a:t>
            </a:r>
            <a:endParaRPr lang="en-US" sz="800" dirty="0">
              <a:solidFill>
                <a:schemeClr val="bg1"/>
              </a:solidFill>
            </a:endParaRPr>
          </a:p>
          <a:p>
            <a:r>
              <a:rPr lang="en-US" sz="800" dirty="0">
                <a:solidFill>
                  <a:schemeClr val="bg1"/>
                </a:solidFill>
              </a:rPr>
              <a:t>2, </a:t>
            </a:r>
            <a:r>
              <a:rPr lang="en-US" sz="800" dirty="0" err="1">
                <a:solidFill>
                  <a:schemeClr val="bg1"/>
                </a:solidFill>
              </a:rPr>
              <a:t>ch.</a:t>
            </a:r>
            <a:r>
              <a:rPr lang="en-US" sz="800" dirty="0">
                <a:solidFill>
                  <a:schemeClr val="bg1"/>
                </a:solidFill>
              </a:rPr>
              <a:t> du Petit-Bel-Air,</a:t>
            </a:r>
          </a:p>
          <a:p>
            <a:r>
              <a:rPr lang="en-US" sz="800" dirty="0">
                <a:solidFill>
                  <a:schemeClr val="bg1"/>
                </a:solidFill>
              </a:rPr>
              <a:t>1226 </a:t>
            </a:r>
            <a:r>
              <a:rPr lang="en-US" sz="800" dirty="0" err="1">
                <a:solidFill>
                  <a:schemeClr val="bg1"/>
                </a:solidFill>
              </a:rPr>
              <a:t>Thônex</a:t>
            </a:r>
            <a:r>
              <a:rPr lang="en-US" sz="800" dirty="0">
                <a:solidFill>
                  <a:schemeClr val="bg1"/>
                </a:solidFill>
              </a:rPr>
              <a:t>, Switzerland</a:t>
            </a:r>
          </a:p>
          <a:p>
            <a:r>
              <a:rPr lang="en-US" sz="800" dirty="0">
                <a:solidFill>
                  <a:schemeClr val="bg1"/>
                </a:solidFill>
              </a:rPr>
              <a:t>T : +41 22 305 57 37</a:t>
            </a:r>
          </a:p>
          <a:p>
            <a:r>
              <a:rPr lang="en-US" sz="800" dirty="0">
                <a:solidFill>
                  <a:schemeClr val="bg1"/>
                </a:solidFill>
              </a:rPr>
              <a:t>F : +41 22 305 57 35</a:t>
            </a:r>
          </a:p>
          <a:p>
            <a:r>
              <a:rPr lang="en-US" sz="800" dirty="0">
                <a:solidFill>
                  <a:schemeClr val="bg1"/>
                </a:solidFill>
              </a:rPr>
              <a:t>E : wpasecretariat@wpanet.org</a:t>
            </a:r>
          </a:p>
          <a:p>
            <a:r>
              <a:rPr lang="en-US" sz="800" dirty="0">
                <a:solidFill>
                  <a:schemeClr val="bg1"/>
                </a:solidFill>
              </a:rPr>
              <a:t>www.wpanet.org</a:t>
            </a:r>
          </a:p>
        </p:txBody>
      </p:sp>
      <p:sp>
        <p:nvSpPr>
          <p:cNvPr id="4" name="TextBox 3">
            <a:extLst>
              <a:ext uri="{FF2B5EF4-FFF2-40B4-BE49-F238E27FC236}">
                <a16:creationId xmlns:a16="http://schemas.microsoft.com/office/drawing/2014/main" id="{1E95E038-01C4-FD4D-9029-93541B78E9BF}"/>
              </a:ext>
            </a:extLst>
          </p:cNvPr>
          <p:cNvSpPr txBox="1"/>
          <p:nvPr/>
        </p:nvSpPr>
        <p:spPr>
          <a:xfrm>
            <a:off x="0" y="2591487"/>
            <a:ext cx="12192000" cy="913007"/>
          </a:xfrm>
          <a:prstGeom prst="rect">
            <a:avLst/>
          </a:prstGeom>
          <a:noFill/>
        </p:spPr>
        <p:txBody>
          <a:bodyPr wrap="square" rtlCol="0">
            <a:spAutoFit/>
          </a:bodyPr>
          <a:lstStyle/>
          <a:p>
            <a:pPr algn="ctr"/>
            <a:r>
              <a:rPr lang="en-US" sz="5333" dirty="0">
                <a:solidFill>
                  <a:schemeClr val="bg1"/>
                </a:solidFill>
              </a:rPr>
              <a:t>THANK YOU</a:t>
            </a:r>
          </a:p>
        </p:txBody>
      </p:sp>
    </p:spTree>
    <p:extLst>
      <p:ext uri="{BB962C8B-B14F-4D97-AF65-F5344CB8AC3E}">
        <p14:creationId xmlns:p14="http://schemas.microsoft.com/office/powerpoint/2010/main" val="274644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876E6B-D8FC-4AAC-89FE-F9F48946E59D}"/>
              </a:ext>
            </a:extLst>
          </p:cNvPr>
          <p:cNvSpPr/>
          <p:nvPr/>
        </p:nvSpPr>
        <p:spPr>
          <a:xfrm>
            <a:off x="421888" y="2566444"/>
            <a:ext cx="5524500" cy="1725112"/>
          </a:xfrm>
          <a:prstGeom prst="rect">
            <a:avLst/>
          </a:prstGeom>
        </p:spPr>
        <p:txBody>
          <a:bodyPr vert="horz" lIns="91440" tIns="45720" rIns="91440" bIns="45720" rtlCol="0">
            <a:normAutofit fontScale="85000" lnSpcReduction="10000"/>
          </a:bodyPr>
          <a:lstStyle/>
          <a:p>
            <a:pPr defTabSz="914377">
              <a:lnSpc>
                <a:spcPct val="150000"/>
              </a:lnSpc>
              <a:spcAft>
                <a:spcPts val="600"/>
              </a:spcAft>
            </a:pPr>
            <a:r>
              <a:rPr lang="en-GB" sz="2800" dirty="0">
                <a:latin typeface="Calibri" charset="0"/>
                <a:cs typeface="Calibri" charset="0"/>
              </a:rPr>
              <a:t>Thank you to members of the Planning Committee for their advice, guidance and help in drafting the 2020-23 Action Plan</a:t>
            </a:r>
          </a:p>
        </p:txBody>
      </p:sp>
      <p:sp>
        <p:nvSpPr>
          <p:cNvPr id="2" name="Title 1">
            <a:extLst>
              <a:ext uri="{FF2B5EF4-FFF2-40B4-BE49-F238E27FC236}">
                <a16:creationId xmlns:a16="http://schemas.microsoft.com/office/drawing/2014/main" id="{682AFE97-CBFB-4C86-A0F0-599F60FF2359}"/>
              </a:ext>
            </a:extLst>
          </p:cNvPr>
          <p:cNvSpPr>
            <a:spLocks noGrp="1"/>
          </p:cNvSpPr>
          <p:nvPr>
            <p:ph type="title"/>
          </p:nvPr>
        </p:nvSpPr>
        <p:spPr>
          <a:xfrm>
            <a:off x="421888" y="481808"/>
            <a:ext cx="11452921" cy="856339"/>
          </a:xfrm>
        </p:spPr>
        <p:txBody>
          <a:bodyPr vert="horz" lIns="91440" tIns="45720" rIns="91440" bIns="45720" rtlCol="0" anchor="ctr">
            <a:normAutofit/>
          </a:bodyPr>
          <a:lstStyle/>
          <a:p>
            <a:r>
              <a:rPr lang="en-GB" dirty="0"/>
              <a:t>WPA Planning Committee 2017-2020</a:t>
            </a:r>
          </a:p>
        </p:txBody>
      </p:sp>
      <p:graphicFrame>
        <p:nvGraphicFramePr>
          <p:cNvPr id="7" name="Content Placeholder 2">
            <a:extLst>
              <a:ext uri="{FF2B5EF4-FFF2-40B4-BE49-F238E27FC236}">
                <a16:creationId xmlns:a16="http://schemas.microsoft.com/office/drawing/2014/main" id="{741E6CC3-5E67-4D7A-93D1-F6E90205F314}"/>
              </a:ext>
            </a:extLst>
          </p:cNvPr>
          <p:cNvGraphicFramePr>
            <a:graphicFrameLocks noGrp="1"/>
          </p:cNvGraphicFramePr>
          <p:nvPr>
            <p:ph sz="half" idx="10"/>
            <p:extLst>
              <p:ext uri="{D42A27DB-BD31-4B8C-83A1-F6EECF244321}">
                <p14:modId xmlns:p14="http://schemas.microsoft.com/office/powerpoint/2010/main" val="1283961082"/>
              </p:ext>
            </p:extLst>
          </p:nvPr>
        </p:nvGraphicFramePr>
        <p:xfrm>
          <a:off x="6350309" y="1461432"/>
          <a:ext cx="55245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55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8" y="481808"/>
            <a:ext cx="11452921" cy="856339"/>
          </a:xfrm>
        </p:spPr>
        <p:txBody>
          <a:bodyPr anchor="ctr">
            <a:normAutofit/>
          </a:bodyPr>
          <a:lstStyle/>
          <a:p>
            <a:r>
              <a:rPr lang="en-GB" b="1"/>
              <a:t>WPA ACTION PLAN 2020-23</a:t>
            </a:r>
          </a:p>
        </p:txBody>
      </p:sp>
      <p:graphicFrame>
        <p:nvGraphicFramePr>
          <p:cNvPr id="5" name="Content Placeholder 2">
            <a:extLst>
              <a:ext uri="{FF2B5EF4-FFF2-40B4-BE49-F238E27FC236}">
                <a16:creationId xmlns:a16="http://schemas.microsoft.com/office/drawing/2014/main" id="{19CC567F-0EE5-4334-A28D-8BAA87D04C20}"/>
              </a:ext>
            </a:extLst>
          </p:cNvPr>
          <p:cNvGraphicFramePr>
            <a:graphicFrameLocks noGrp="1"/>
          </p:cNvGraphicFramePr>
          <p:nvPr>
            <p:ph idx="1"/>
            <p:extLst>
              <p:ext uri="{D42A27DB-BD31-4B8C-83A1-F6EECF244321}">
                <p14:modId xmlns:p14="http://schemas.microsoft.com/office/powerpoint/2010/main" val="2144207737"/>
              </p:ext>
            </p:extLst>
          </p:nvPr>
        </p:nvGraphicFramePr>
        <p:xfrm>
          <a:off x="421886" y="1488611"/>
          <a:ext cx="11452921"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35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8" y="481808"/>
            <a:ext cx="11452921" cy="856339"/>
          </a:xfrm>
        </p:spPr>
        <p:txBody>
          <a:bodyPr anchor="ctr">
            <a:normAutofit/>
          </a:bodyPr>
          <a:lstStyle/>
          <a:p>
            <a:r>
              <a:rPr lang="en-GB" b="1" dirty="0"/>
              <a:t>WPA ACTION PLAN 2020-23</a:t>
            </a:r>
          </a:p>
        </p:txBody>
      </p:sp>
      <p:graphicFrame>
        <p:nvGraphicFramePr>
          <p:cNvPr id="5" name="Content Placeholder 2">
            <a:extLst>
              <a:ext uri="{FF2B5EF4-FFF2-40B4-BE49-F238E27FC236}">
                <a16:creationId xmlns:a16="http://schemas.microsoft.com/office/drawing/2014/main" id="{9FFCEB14-20E3-47EE-B2F1-C82D864E1EB6}"/>
              </a:ext>
            </a:extLst>
          </p:cNvPr>
          <p:cNvGraphicFramePr>
            <a:graphicFrameLocks noGrp="1"/>
          </p:cNvGraphicFramePr>
          <p:nvPr>
            <p:ph idx="1"/>
            <p:extLst>
              <p:ext uri="{D42A27DB-BD31-4B8C-83A1-F6EECF244321}">
                <p14:modId xmlns:p14="http://schemas.microsoft.com/office/powerpoint/2010/main" val="3013738410"/>
              </p:ext>
            </p:extLst>
          </p:nvPr>
        </p:nvGraphicFramePr>
        <p:xfrm>
          <a:off x="421886" y="1488611"/>
          <a:ext cx="11452921"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96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8" y="481808"/>
            <a:ext cx="11452921" cy="856339"/>
          </a:xfrm>
        </p:spPr>
        <p:txBody>
          <a:bodyPr anchor="ctr">
            <a:normAutofit/>
          </a:bodyPr>
          <a:lstStyle/>
          <a:p>
            <a:r>
              <a:rPr lang="en-GB" b="1" dirty="0"/>
              <a:t>GUIDING PRINCIPLES</a:t>
            </a:r>
          </a:p>
        </p:txBody>
      </p:sp>
      <p:graphicFrame>
        <p:nvGraphicFramePr>
          <p:cNvPr id="5" name="Content Placeholder 2">
            <a:extLst>
              <a:ext uri="{FF2B5EF4-FFF2-40B4-BE49-F238E27FC236}">
                <a16:creationId xmlns:a16="http://schemas.microsoft.com/office/drawing/2014/main" id="{32B00B7E-9D9A-449D-9896-34D789E7D58B}"/>
              </a:ext>
            </a:extLst>
          </p:cNvPr>
          <p:cNvGraphicFramePr>
            <a:graphicFrameLocks noGrp="1"/>
          </p:cNvGraphicFramePr>
          <p:nvPr>
            <p:ph idx="1"/>
            <p:extLst>
              <p:ext uri="{D42A27DB-BD31-4B8C-83A1-F6EECF244321}">
                <p14:modId xmlns:p14="http://schemas.microsoft.com/office/powerpoint/2010/main" val="2891070815"/>
              </p:ext>
            </p:extLst>
          </p:nvPr>
        </p:nvGraphicFramePr>
        <p:xfrm>
          <a:off x="421886" y="1488611"/>
          <a:ext cx="11452921"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22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8" y="481808"/>
            <a:ext cx="11452921" cy="856339"/>
          </a:xfrm>
        </p:spPr>
        <p:txBody>
          <a:bodyPr anchor="ctr">
            <a:normAutofit/>
          </a:bodyPr>
          <a:lstStyle/>
          <a:p>
            <a:r>
              <a:rPr lang="en-GB" b="1" dirty="0"/>
              <a:t>SUGGESTED AREAS FOR ACTION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3870331"/>
              </p:ext>
            </p:extLst>
          </p:nvPr>
        </p:nvGraphicFramePr>
        <p:xfrm>
          <a:off x="421886" y="1488611"/>
          <a:ext cx="11452921"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09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8" y="481808"/>
            <a:ext cx="11452921" cy="856339"/>
          </a:xfrm>
        </p:spPr>
        <p:txBody>
          <a:bodyPr anchor="ctr">
            <a:normAutofit/>
          </a:bodyPr>
          <a:lstStyle/>
          <a:p>
            <a:r>
              <a:rPr lang="en-GB" b="1" dirty="0"/>
              <a:t>ACTION PLAN AREAS</a:t>
            </a:r>
          </a:p>
        </p:txBody>
      </p:sp>
      <p:graphicFrame>
        <p:nvGraphicFramePr>
          <p:cNvPr id="6" name="Content Placeholder 2">
            <a:extLst>
              <a:ext uri="{FF2B5EF4-FFF2-40B4-BE49-F238E27FC236}">
                <a16:creationId xmlns:a16="http://schemas.microsoft.com/office/drawing/2014/main" id="{027AF2F0-39F8-436F-BBB2-1E50572A5420}"/>
              </a:ext>
            </a:extLst>
          </p:cNvPr>
          <p:cNvGraphicFramePr>
            <a:graphicFrameLocks noGrp="1"/>
          </p:cNvGraphicFramePr>
          <p:nvPr>
            <p:ph idx="1"/>
            <p:extLst>
              <p:ext uri="{D42A27DB-BD31-4B8C-83A1-F6EECF244321}">
                <p14:modId xmlns:p14="http://schemas.microsoft.com/office/powerpoint/2010/main" val="4267589011"/>
              </p:ext>
            </p:extLst>
          </p:nvPr>
        </p:nvGraphicFramePr>
        <p:xfrm>
          <a:off x="317191" y="1188720"/>
          <a:ext cx="11737262" cy="499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94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8" y="481808"/>
            <a:ext cx="11452921" cy="856339"/>
          </a:xfrm>
        </p:spPr>
        <p:txBody>
          <a:bodyPr anchor="ctr">
            <a:normAutofit/>
          </a:bodyPr>
          <a:lstStyle/>
          <a:p>
            <a:r>
              <a:rPr lang="en-GB" b="1" dirty="0"/>
              <a:t>STRATEGY</a:t>
            </a:r>
          </a:p>
        </p:txBody>
      </p:sp>
      <p:graphicFrame>
        <p:nvGraphicFramePr>
          <p:cNvPr id="5" name="Content Placeholder 2">
            <a:extLst>
              <a:ext uri="{FF2B5EF4-FFF2-40B4-BE49-F238E27FC236}">
                <a16:creationId xmlns:a16="http://schemas.microsoft.com/office/drawing/2014/main" id="{598FF752-8D28-4F22-8819-244DECA3DF0B}"/>
              </a:ext>
            </a:extLst>
          </p:cNvPr>
          <p:cNvGraphicFramePr>
            <a:graphicFrameLocks noGrp="1"/>
          </p:cNvGraphicFramePr>
          <p:nvPr>
            <p:ph idx="1"/>
            <p:extLst>
              <p:ext uri="{D42A27DB-BD31-4B8C-83A1-F6EECF244321}">
                <p14:modId xmlns:p14="http://schemas.microsoft.com/office/powerpoint/2010/main" val="3882581877"/>
              </p:ext>
            </p:extLst>
          </p:nvPr>
        </p:nvGraphicFramePr>
        <p:xfrm>
          <a:off x="421886" y="1488611"/>
          <a:ext cx="11452921"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587302"/>
      </p:ext>
    </p:extLst>
  </p:cSld>
  <p:clrMapOvr>
    <a:masterClrMapping/>
  </p:clrMapOvr>
</p:sld>
</file>

<file path=ppt/theme/theme1.xml><?xml version="1.0" encoding="utf-8"?>
<a:theme xmlns:a="http://schemas.openxmlformats.org/drawingml/2006/main" name="WCP 2020 PPT16.9_presentationTemplate[1]  -  Read-Only">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P 2020 PPT16.9_presentationTemplate[1]  -  Read-Only" id="{651C13A6-A019-0B47-9AD3-B4B3C6168049}" vid="{D7586F6E-63FA-0145-9C7E-89D10DBC9C9D}"/>
    </a:ext>
  </a:extLst>
</a:theme>
</file>

<file path=docProps/app.xml><?xml version="1.0" encoding="utf-8"?>
<Properties xmlns="http://schemas.openxmlformats.org/officeDocument/2006/extended-properties" xmlns:vt="http://schemas.openxmlformats.org/officeDocument/2006/docPropsVTypes">
  <TotalTime>1813</TotalTime>
  <Words>2116</Words>
  <Application>Microsoft Macintosh PowerPoint</Application>
  <PresentationFormat>Widescreen</PresentationFormat>
  <Paragraphs>208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WCP 2020 PPT16.9_presentationTemplate[1]  -  Read-Only</vt:lpstr>
      <vt:lpstr>PowerPoint Presentation</vt:lpstr>
      <vt:lpstr>Objectives, Strategies, Links, Collaboration &amp; Targeted Areas</vt:lpstr>
      <vt:lpstr>WPA Planning Committee 2017-2020</vt:lpstr>
      <vt:lpstr>WPA ACTION PLAN 2020-23</vt:lpstr>
      <vt:lpstr>WPA ACTION PLAN 2020-23</vt:lpstr>
      <vt:lpstr>GUIDING PRINCIPLES</vt:lpstr>
      <vt:lpstr>SUGGESTED AREAS FOR ACTION</vt:lpstr>
      <vt:lpstr>ACTION PLAN AREAS</vt:lpstr>
      <vt:lpstr>STRATEGY</vt:lpstr>
      <vt:lpstr>WORKING GROUP ACTIVITIES</vt:lpstr>
      <vt:lpstr>PowerPoint Presentation</vt:lpstr>
      <vt:lpstr>SUGGESTED WORKING GROUPS</vt:lpstr>
      <vt:lpstr>WORKING GROUPS ACTIVITIES REPORT</vt:lpstr>
      <vt:lpstr>WORKING GROUPS ACTIVITIES REPORT </vt:lpstr>
      <vt:lpstr>WORKING GROUPS ACTIVITIES REPORT</vt:lpstr>
      <vt:lpstr>WORKING GROUPS ACTIVITIES REPORT</vt:lpstr>
      <vt:lpstr>WORKING GROUPS ACTIVITIES REPORT </vt:lpstr>
      <vt:lpstr>WORKING GROUPS ACTIVITIES REPORT</vt:lpstr>
      <vt:lpstr>WORKING GROUPS ACTIVITIES REPORT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Herrman</dc:creator>
  <cp:lastModifiedBy>Andrea Herrman</cp:lastModifiedBy>
  <cp:revision>34</cp:revision>
  <dcterms:created xsi:type="dcterms:W3CDTF">2020-06-14T23:50:59Z</dcterms:created>
  <dcterms:modified xsi:type="dcterms:W3CDTF">2020-09-28T06:14:43Z</dcterms:modified>
</cp:coreProperties>
</file>