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1"/>
  </p:notesMasterIdLst>
  <p:handoutMasterIdLst>
    <p:handoutMasterId r:id="rId42"/>
  </p:handoutMasterIdLst>
  <p:sldIdLst>
    <p:sldId id="302"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7" r:id="rId29"/>
    <p:sldId id="288" r:id="rId30"/>
    <p:sldId id="289" r:id="rId31"/>
    <p:sldId id="290" r:id="rId32"/>
    <p:sldId id="291" r:id="rId33"/>
    <p:sldId id="292" r:id="rId34"/>
    <p:sldId id="293" r:id="rId35"/>
    <p:sldId id="294" r:id="rId36"/>
    <p:sldId id="295" r:id="rId37"/>
    <p:sldId id="296" r:id="rId38"/>
    <p:sldId id="297" r:id="rId39"/>
    <p:sldId id="298" r:id="rId40"/>
  </p:sldIdLst>
  <p:sldSz cx="9144000" cy="6858000" type="screen4x3"/>
  <p:notesSz cx="6858000" cy="9144000"/>
  <p:defaultTextStyle>
    <a:defPPr>
      <a:defRPr lang="en-US"/>
    </a:defPPr>
    <a:lvl1pPr algn="r" defTabSz="457200" rtl="1" fontAlgn="base">
      <a:spcBef>
        <a:spcPct val="0"/>
      </a:spcBef>
      <a:spcAft>
        <a:spcPct val="0"/>
      </a:spcAft>
      <a:defRPr kern="1200">
        <a:solidFill>
          <a:schemeClr val="tx1"/>
        </a:solidFill>
        <a:latin typeface="Arial" charset="0"/>
        <a:ea typeface="ＭＳ Ｐゴシック" charset="0"/>
        <a:cs typeface="Arial" charset="0"/>
      </a:defRPr>
    </a:lvl1pPr>
    <a:lvl2pPr marL="457200" algn="r" defTabSz="457200" rtl="1" fontAlgn="base">
      <a:spcBef>
        <a:spcPct val="0"/>
      </a:spcBef>
      <a:spcAft>
        <a:spcPct val="0"/>
      </a:spcAft>
      <a:defRPr kern="1200">
        <a:solidFill>
          <a:schemeClr val="tx1"/>
        </a:solidFill>
        <a:latin typeface="Arial" charset="0"/>
        <a:ea typeface="ＭＳ Ｐゴシック" charset="0"/>
        <a:cs typeface="Arial" charset="0"/>
      </a:defRPr>
    </a:lvl2pPr>
    <a:lvl3pPr marL="914400" algn="r" defTabSz="457200" rtl="1" fontAlgn="base">
      <a:spcBef>
        <a:spcPct val="0"/>
      </a:spcBef>
      <a:spcAft>
        <a:spcPct val="0"/>
      </a:spcAft>
      <a:defRPr kern="1200">
        <a:solidFill>
          <a:schemeClr val="tx1"/>
        </a:solidFill>
        <a:latin typeface="Arial" charset="0"/>
        <a:ea typeface="ＭＳ Ｐゴシック" charset="0"/>
        <a:cs typeface="Arial" charset="0"/>
      </a:defRPr>
    </a:lvl3pPr>
    <a:lvl4pPr marL="1371600" algn="r" defTabSz="457200" rtl="1" fontAlgn="base">
      <a:spcBef>
        <a:spcPct val="0"/>
      </a:spcBef>
      <a:spcAft>
        <a:spcPct val="0"/>
      </a:spcAft>
      <a:defRPr kern="1200">
        <a:solidFill>
          <a:schemeClr val="tx1"/>
        </a:solidFill>
        <a:latin typeface="Arial" charset="0"/>
        <a:ea typeface="ＭＳ Ｐゴシック" charset="0"/>
        <a:cs typeface="Arial" charset="0"/>
      </a:defRPr>
    </a:lvl4pPr>
    <a:lvl5pPr marL="1828800" algn="r" defTabSz="457200" rtl="1" fontAlgn="base">
      <a:spcBef>
        <a:spcPct val="0"/>
      </a:spcBef>
      <a:spcAft>
        <a:spcPct val="0"/>
      </a:spcAft>
      <a:defRPr kern="1200">
        <a:solidFill>
          <a:schemeClr val="tx1"/>
        </a:solidFill>
        <a:latin typeface="Arial" charset="0"/>
        <a:ea typeface="ＭＳ Ｐゴシック" charset="0"/>
        <a:cs typeface="Arial" charset="0"/>
      </a:defRPr>
    </a:lvl5pPr>
    <a:lvl6pPr marL="2286000" algn="l" defTabSz="457200" rtl="0" eaLnBrk="1" latinLnBrk="0" hangingPunct="1">
      <a:defRPr kern="1200">
        <a:solidFill>
          <a:schemeClr val="tx1"/>
        </a:solidFill>
        <a:latin typeface="Arial" charset="0"/>
        <a:ea typeface="ＭＳ Ｐゴシック" charset="0"/>
        <a:cs typeface="Arial" charset="0"/>
      </a:defRPr>
    </a:lvl6pPr>
    <a:lvl7pPr marL="2743200" algn="l" defTabSz="457200" rtl="0" eaLnBrk="1" latinLnBrk="0" hangingPunct="1">
      <a:defRPr kern="1200">
        <a:solidFill>
          <a:schemeClr val="tx1"/>
        </a:solidFill>
        <a:latin typeface="Arial" charset="0"/>
        <a:ea typeface="ＭＳ Ｐゴシック" charset="0"/>
        <a:cs typeface="Arial" charset="0"/>
      </a:defRPr>
    </a:lvl7pPr>
    <a:lvl8pPr marL="3200400" algn="l" defTabSz="457200" rtl="0" eaLnBrk="1" latinLnBrk="0" hangingPunct="1">
      <a:defRPr kern="1200">
        <a:solidFill>
          <a:schemeClr val="tx1"/>
        </a:solidFill>
        <a:latin typeface="Arial" charset="0"/>
        <a:ea typeface="ＭＳ Ｐゴシック" charset="0"/>
        <a:cs typeface="Arial" charset="0"/>
      </a:defRPr>
    </a:lvl8pPr>
    <a:lvl9pPr marL="3657600" algn="l" defTabSz="457200" rtl="0" eaLnBrk="1" latinLnBrk="0" hangingPunct="1">
      <a:defRPr kern="1200">
        <a:solidFill>
          <a:schemeClr val="tx1"/>
        </a:solidFill>
        <a:latin typeface="Arial" charset="0"/>
        <a:ea typeface="ＭＳ Ｐゴシック" charset="0"/>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7" autoAdjust="0"/>
    <p:restoredTop sz="94749" autoAdjust="0"/>
  </p:normalViewPr>
  <p:slideViewPr>
    <p:cSldViewPr snapToObjects="1" showGuides="1">
      <p:cViewPr varScale="1">
        <p:scale>
          <a:sx n="70" d="100"/>
          <a:sy n="70" d="100"/>
        </p:scale>
        <p:origin x="-516" y="-90"/>
      </p:cViewPr>
      <p:guideLst>
        <p:guide orient="horz" pos="655"/>
        <p:guide orient="horz" pos="2112"/>
        <p:guide pos="336"/>
      </p:guideLst>
    </p:cSldViewPr>
  </p:slideViewPr>
  <p:outlineViewPr>
    <p:cViewPr>
      <p:scale>
        <a:sx n="33" d="100"/>
        <a:sy n="33" d="100"/>
      </p:scale>
      <p:origin x="0" y="576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rtl="0"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rtl="0">
              <a:defRPr sz="1200">
                <a:latin typeface="Calibri" charset="0"/>
              </a:defRPr>
            </a:lvl1pPr>
          </a:lstStyle>
          <a:p>
            <a:fld id="{879C7076-E56B-EB44-96A8-39E713AD0323}" type="datetimeFigureOut">
              <a:rPr lang="en-US"/>
              <a:pPr/>
              <a:t>3/29/2012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rtl="0"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rtl="0">
              <a:defRPr sz="1200">
                <a:latin typeface="Calibri" charset="0"/>
              </a:defRPr>
            </a:lvl1pPr>
          </a:lstStyle>
          <a:p>
            <a:fld id="{DF0C7C3C-BB25-A846-B5DE-48F8A767E24E}" type="slidenum">
              <a:rPr lang="en-US"/>
              <a:pPr/>
              <a:t>‹#›</a:t>
            </a:fld>
            <a:endParaRPr lang="en-US"/>
          </a:p>
        </p:txBody>
      </p:sp>
    </p:spTree>
    <p:extLst>
      <p:ext uri="{BB962C8B-B14F-4D97-AF65-F5344CB8AC3E}">
        <p14:creationId xmlns:p14="http://schemas.microsoft.com/office/powerpoint/2010/main" val="292644393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rtl="0"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rtl="0">
              <a:defRPr sz="1200">
                <a:latin typeface="Calibri" charset="0"/>
              </a:defRPr>
            </a:lvl1pPr>
          </a:lstStyle>
          <a:p>
            <a:fld id="{FC9EE8E6-38C8-0147-B0D2-099230F02736}" type="datetimeFigureOut">
              <a:rPr lang="en-US"/>
              <a:pPr/>
              <a:t>3/29/2012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rtl="0">
              <a:defRPr sz="1200">
                <a:latin typeface="Calibri" charset="0"/>
              </a:defRPr>
            </a:lvl1pPr>
          </a:lstStyle>
          <a:p>
            <a:fld id="{3AF3CE07-082E-1748-9DE7-2652DEC21C73}" type="slidenum">
              <a:rPr lang="en-US"/>
              <a:pPr/>
              <a:t>‹#›</a:t>
            </a:fld>
            <a:endParaRPr lang="en-US"/>
          </a:p>
        </p:txBody>
      </p:sp>
    </p:spTree>
    <p:extLst>
      <p:ext uri="{BB962C8B-B14F-4D97-AF65-F5344CB8AC3E}">
        <p14:creationId xmlns:p14="http://schemas.microsoft.com/office/powerpoint/2010/main" val="3851553701"/>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88C6143A-A332-3E45-922E-34A26D3CC4BE}" type="slidenum">
              <a:rPr lang="he-IL"/>
              <a:pPr eaLnBrk="1" hangingPunct="1"/>
              <a:t>2</a:t>
            </a:fld>
            <a:endParaRPr lang="en-US" dirty="0"/>
          </a:p>
        </p:txBody>
      </p:sp>
      <p:sp>
        <p:nvSpPr>
          <p:cNvPr id="542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xmlns:mv="urn:schemas-microsoft-com:mac:vml" xmlns:mc="http://schemas.openxmlformats.org/markup-compatibility/2006" val="1"/>
            </a:ext>
          </a:extLst>
        </p:spPr>
      </p:sp>
      <p:sp>
        <p:nvSpPr>
          <p:cNvPr id="5427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wrap="square" numCol="1" anchor="t" anchorCtr="0" compatLnSpc="1">
            <a:prstTxWarp prst="textNoShape">
              <a:avLst/>
            </a:prstTxWarp>
          </a:bodyPr>
          <a:lstStyle/>
          <a:p>
            <a:pPr eaLnBrk="1" hangingPunct="1">
              <a:spcBef>
                <a:spcPct val="0"/>
              </a:spcBef>
            </a:pPr>
            <a:endParaRPr lang="he-IL">
              <a:latin typeface="Arial" charset="0"/>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BC7AE622-B307-8F46-8C6B-F80FFD2C0DC4}" type="slidenum">
              <a:rPr lang="he-IL"/>
              <a:pPr eaLnBrk="1" hangingPunct="1"/>
              <a:t>11</a:t>
            </a:fld>
            <a:endParaRPr lang="en-US"/>
          </a:p>
        </p:txBody>
      </p:sp>
      <p:sp>
        <p:nvSpPr>
          <p:cNvPr id="6349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xmlns:mv="urn:schemas-microsoft-com:mac:vml" xmlns:mc="http://schemas.openxmlformats.org/markup-compatibility/2006" val="1"/>
            </a:ext>
          </a:extLst>
        </p:spPr>
      </p:sp>
      <p:sp>
        <p:nvSpPr>
          <p:cNvPr id="6349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wrap="square" numCol="1" anchor="t" anchorCtr="0" compatLnSpc="1">
            <a:prstTxWarp prst="textNoShape">
              <a:avLst/>
            </a:prstTxWarp>
          </a:bodyPr>
          <a:lstStyle/>
          <a:p>
            <a:pPr eaLnBrk="1" hangingPunct="1">
              <a:spcBef>
                <a:spcPct val="0"/>
              </a:spcBef>
            </a:pPr>
            <a:endParaRPr lang="he-IL">
              <a:latin typeface="Arial" charset="0"/>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F2678A9E-0E5B-CF4A-94A1-8EFFEA13240B}" type="slidenum">
              <a:rPr lang="he-IL"/>
              <a:pPr eaLnBrk="1" hangingPunct="1"/>
              <a:t>12</a:t>
            </a:fld>
            <a:endParaRPr lang="en-US"/>
          </a:p>
        </p:txBody>
      </p:sp>
      <p:sp>
        <p:nvSpPr>
          <p:cNvPr id="6451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xmlns:mv="urn:schemas-microsoft-com:mac:vml" xmlns:mc="http://schemas.openxmlformats.org/markup-compatibility/2006" val="1"/>
            </a:ext>
          </a:extLst>
        </p:spPr>
      </p:sp>
      <p:sp>
        <p:nvSpPr>
          <p:cNvPr id="6451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wrap="square" numCol="1" anchor="t" anchorCtr="0" compatLnSpc="1">
            <a:prstTxWarp prst="textNoShape">
              <a:avLst/>
            </a:prstTxWarp>
          </a:bodyPr>
          <a:lstStyle/>
          <a:p>
            <a:pPr eaLnBrk="1" hangingPunct="1">
              <a:spcBef>
                <a:spcPct val="0"/>
              </a:spcBef>
            </a:pPr>
            <a:endParaRPr lang="he-IL">
              <a:latin typeface="Arial" charset="0"/>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048D64E8-9D92-2C4C-9027-DA8CF00D64EC}" type="slidenum">
              <a:rPr lang="he-IL"/>
              <a:pPr eaLnBrk="1" hangingPunct="1"/>
              <a:t>13</a:t>
            </a:fld>
            <a:endParaRPr lang="en-US"/>
          </a:p>
        </p:txBody>
      </p:sp>
      <p:sp>
        <p:nvSpPr>
          <p:cNvPr id="655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xmlns:mv="urn:schemas-microsoft-com:mac:vml" xmlns:mc="http://schemas.openxmlformats.org/markup-compatibility/2006" val="1"/>
            </a:ext>
          </a:extLst>
        </p:spPr>
      </p:sp>
      <p:sp>
        <p:nvSpPr>
          <p:cNvPr id="655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wrap="square" numCol="1" anchor="t" anchorCtr="0" compatLnSpc="1">
            <a:prstTxWarp prst="textNoShape">
              <a:avLst/>
            </a:prstTxWarp>
          </a:bodyPr>
          <a:lstStyle/>
          <a:p>
            <a:pPr eaLnBrk="1" hangingPunct="1">
              <a:spcBef>
                <a:spcPct val="0"/>
              </a:spcBef>
            </a:pPr>
            <a:endParaRPr lang="he-IL">
              <a:latin typeface="Arial" charset="0"/>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4F6C0E71-0EF8-5F4E-A950-04648E39966A}" type="slidenum">
              <a:rPr lang="he-IL"/>
              <a:pPr eaLnBrk="1" hangingPunct="1"/>
              <a:t>14</a:t>
            </a:fld>
            <a:endParaRPr lang="en-US"/>
          </a:p>
        </p:txBody>
      </p:sp>
      <p:sp>
        <p:nvSpPr>
          <p:cNvPr id="6656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xmlns:mv="urn:schemas-microsoft-com:mac:vml" xmlns:mc="http://schemas.openxmlformats.org/markup-compatibility/2006" val="1"/>
            </a:ext>
          </a:extLst>
        </p:spPr>
      </p:sp>
      <p:sp>
        <p:nvSpPr>
          <p:cNvPr id="6656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wrap="square" numCol="1" anchor="t" anchorCtr="0" compatLnSpc="1">
            <a:prstTxWarp prst="textNoShape">
              <a:avLst/>
            </a:prstTxWarp>
          </a:bodyPr>
          <a:lstStyle/>
          <a:p>
            <a:pPr eaLnBrk="1" hangingPunct="1">
              <a:spcBef>
                <a:spcPct val="0"/>
              </a:spcBef>
            </a:pPr>
            <a:endParaRPr lang="he-IL">
              <a:latin typeface="Arial" charset="0"/>
              <a:cs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E03893C4-37EB-EF4C-95FD-17E77F9E6256}" type="slidenum">
              <a:rPr lang="he-IL"/>
              <a:pPr eaLnBrk="1" hangingPunct="1"/>
              <a:t>15</a:t>
            </a:fld>
            <a:endParaRPr lang="en-US"/>
          </a:p>
        </p:txBody>
      </p:sp>
      <p:sp>
        <p:nvSpPr>
          <p:cNvPr id="6758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xmlns:mv="urn:schemas-microsoft-com:mac:vml" xmlns:mc="http://schemas.openxmlformats.org/markup-compatibility/2006" val="1"/>
            </a:ext>
          </a:extLst>
        </p:spPr>
      </p:sp>
      <p:sp>
        <p:nvSpPr>
          <p:cNvPr id="6758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wrap="square" numCol="1" anchor="t" anchorCtr="0" compatLnSpc="1">
            <a:prstTxWarp prst="textNoShape">
              <a:avLst/>
            </a:prstTxWarp>
          </a:bodyPr>
          <a:lstStyle/>
          <a:p>
            <a:pPr eaLnBrk="1" hangingPunct="1">
              <a:spcBef>
                <a:spcPct val="0"/>
              </a:spcBef>
            </a:pPr>
            <a:endParaRPr lang="he-IL">
              <a:latin typeface="Arial" charset="0"/>
              <a:cs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76940EC0-39F0-C046-8514-B70A0FCF3C6A}" type="slidenum">
              <a:rPr lang="he-IL"/>
              <a:pPr eaLnBrk="1" hangingPunct="1"/>
              <a:t>16</a:t>
            </a:fld>
            <a:endParaRPr lang="en-US"/>
          </a:p>
        </p:txBody>
      </p:sp>
      <p:sp>
        <p:nvSpPr>
          <p:cNvPr id="6861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xmlns:mv="urn:schemas-microsoft-com:mac:vml" xmlns:mc="http://schemas.openxmlformats.org/markup-compatibility/2006" val="1"/>
            </a:ext>
          </a:extLst>
        </p:spPr>
      </p:sp>
      <p:sp>
        <p:nvSpPr>
          <p:cNvPr id="686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wrap="square" numCol="1" anchor="t" anchorCtr="0" compatLnSpc="1">
            <a:prstTxWarp prst="textNoShape">
              <a:avLst/>
            </a:prstTxWarp>
          </a:bodyPr>
          <a:lstStyle/>
          <a:p>
            <a:pPr eaLnBrk="1" hangingPunct="1">
              <a:spcBef>
                <a:spcPct val="0"/>
              </a:spcBef>
            </a:pPr>
            <a:endParaRPr lang="he-IL">
              <a:latin typeface="Arial" charset="0"/>
              <a:cs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28D915CB-5AA6-804E-8044-541752005BC7}" type="slidenum">
              <a:rPr lang="he-IL"/>
              <a:pPr eaLnBrk="1" hangingPunct="1"/>
              <a:t>17</a:t>
            </a:fld>
            <a:endParaRPr lang="en-US"/>
          </a:p>
        </p:txBody>
      </p:sp>
      <p:sp>
        <p:nvSpPr>
          <p:cNvPr id="6963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xmlns:mv="urn:schemas-microsoft-com:mac:vml" xmlns:mc="http://schemas.openxmlformats.org/markup-compatibility/2006" val="1"/>
            </a:ext>
          </a:extLst>
        </p:spPr>
      </p:sp>
      <p:sp>
        <p:nvSpPr>
          <p:cNvPr id="6963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wrap="square" numCol="1" anchor="t" anchorCtr="0" compatLnSpc="1">
            <a:prstTxWarp prst="textNoShape">
              <a:avLst/>
            </a:prstTxWarp>
          </a:bodyPr>
          <a:lstStyle/>
          <a:p>
            <a:pPr eaLnBrk="1" hangingPunct="1">
              <a:spcBef>
                <a:spcPct val="0"/>
              </a:spcBef>
            </a:pPr>
            <a:endParaRPr lang="he-IL">
              <a:latin typeface="Arial" charset="0"/>
              <a:cs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6DD13B7B-F3C3-BF4F-85D2-64F00FD7B547}" type="slidenum">
              <a:rPr lang="he-IL"/>
              <a:pPr eaLnBrk="1" hangingPunct="1"/>
              <a:t>18</a:t>
            </a:fld>
            <a:endParaRPr lang="en-US"/>
          </a:p>
        </p:txBody>
      </p:sp>
      <p:sp>
        <p:nvSpPr>
          <p:cNvPr id="7065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xmlns:mv="urn:schemas-microsoft-com:mac:vml" xmlns:mc="http://schemas.openxmlformats.org/markup-compatibility/2006" val="1"/>
            </a:ext>
          </a:extLst>
        </p:spPr>
      </p:sp>
      <p:sp>
        <p:nvSpPr>
          <p:cNvPr id="7066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wrap="square" numCol="1" anchor="t" anchorCtr="0" compatLnSpc="1">
            <a:prstTxWarp prst="textNoShape">
              <a:avLst/>
            </a:prstTxWarp>
          </a:bodyPr>
          <a:lstStyle/>
          <a:p>
            <a:pPr eaLnBrk="1" hangingPunct="1">
              <a:spcBef>
                <a:spcPct val="0"/>
              </a:spcBef>
            </a:pPr>
            <a:endParaRPr lang="he-IL">
              <a:latin typeface="Arial" charset="0"/>
              <a:cs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A3398D14-8467-7C4D-B566-998071507F15}" type="slidenum">
              <a:rPr lang="he-IL"/>
              <a:pPr eaLnBrk="1" hangingPunct="1"/>
              <a:t>19</a:t>
            </a:fld>
            <a:endParaRPr lang="en-US"/>
          </a:p>
        </p:txBody>
      </p:sp>
      <p:sp>
        <p:nvSpPr>
          <p:cNvPr id="7168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xmlns:mv="urn:schemas-microsoft-com:mac:vml" xmlns:mc="http://schemas.openxmlformats.org/markup-compatibility/2006" val="1"/>
            </a:ext>
          </a:extLst>
        </p:spPr>
      </p:sp>
      <p:sp>
        <p:nvSpPr>
          <p:cNvPr id="7168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wrap="square" numCol="1" anchor="t" anchorCtr="0" compatLnSpc="1">
            <a:prstTxWarp prst="textNoShape">
              <a:avLst/>
            </a:prstTxWarp>
          </a:bodyPr>
          <a:lstStyle/>
          <a:p>
            <a:pPr eaLnBrk="1" hangingPunct="1">
              <a:spcBef>
                <a:spcPct val="0"/>
              </a:spcBef>
            </a:pPr>
            <a:endParaRPr lang="he-IL">
              <a:latin typeface="Arial" charset="0"/>
              <a:cs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276FB99D-2CB2-8147-A36C-DDC673B3F7B7}" type="slidenum">
              <a:rPr lang="he-IL"/>
              <a:pPr eaLnBrk="1" hangingPunct="1"/>
              <a:t>20</a:t>
            </a:fld>
            <a:endParaRPr lang="en-US"/>
          </a:p>
        </p:txBody>
      </p:sp>
      <p:sp>
        <p:nvSpPr>
          <p:cNvPr id="7270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xmlns:mv="urn:schemas-microsoft-com:mac:vml" xmlns:mc="http://schemas.openxmlformats.org/markup-compatibility/2006" val="1"/>
            </a:ext>
          </a:extLst>
        </p:spPr>
      </p:sp>
      <p:sp>
        <p:nvSpPr>
          <p:cNvPr id="7270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wrap="square" numCol="1" anchor="t" anchorCtr="0" compatLnSpc="1">
            <a:prstTxWarp prst="textNoShape">
              <a:avLst/>
            </a:prstTxWarp>
          </a:bodyPr>
          <a:lstStyle/>
          <a:p>
            <a:pPr eaLnBrk="1" hangingPunct="1">
              <a:spcBef>
                <a:spcPct val="0"/>
              </a:spcBef>
            </a:pPr>
            <a:endParaRPr lang="he-IL">
              <a:latin typeface="Arial"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A798F7A1-7FAC-7845-9122-89EBA7C52678}" type="slidenum">
              <a:rPr lang="he-IL"/>
              <a:pPr eaLnBrk="1" hangingPunct="1"/>
              <a:t>3</a:t>
            </a:fld>
            <a:endParaRPr lang="en-US"/>
          </a:p>
        </p:txBody>
      </p:sp>
      <p:sp>
        <p:nvSpPr>
          <p:cNvPr id="5529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xmlns:mv="urn:schemas-microsoft-com:mac:vml" xmlns:mc="http://schemas.openxmlformats.org/markup-compatibility/2006" val="1"/>
            </a:ext>
          </a:extLst>
        </p:spPr>
      </p:sp>
      <p:sp>
        <p:nvSpPr>
          <p:cNvPr id="5530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wrap="square" numCol="1" anchor="t" anchorCtr="0" compatLnSpc="1">
            <a:prstTxWarp prst="textNoShape">
              <a:avLst/>
            </a:prstTxWarp>
          </a:bodyPr>
          <a:lstStyle/>
          <a:p>
            <a:pPr eaLnBrk="1" hangingPunct="1">
              <a:spcBef>
                <a:spcPct val="0"/>
              </a:spcBef>
            </a:pPr>
            <a:endParaRPr lang="he-IL">
              <a:latin typeface="Arial" charset="0"/>
              <a:cs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4149C4BD-FEF7-3C44-BB41-53CE929AD37A}" type="slidenum">
              <a:rPr lang="he-IL"/>
              <a:pPr eaLnBrk="1" hangingPunct="1"/>
              <a:t>21</a:t>
            </a:fld>
            <a:endParaRPr lang="en-US"/>
          </a:p>
        </p:txBody>
      </p:sp>
      <p:sp>
        <p:nvSpPr>
          <p:cNvPr id="7373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xmlns:mv="urn:schemas-microsoft-com:mac:vml" xmlns:mc="http://schemas.openxmlformats.org/markup-compatibility/2006" val="1"/>
            </a:ext>
          </a:extLst>
        </p:spPr>
      </p:sp>
      <p:sp>
        <p:nvSpPr>
          <p:cNvPr id="7373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wrap="square" numCol="1" anchor="t" anchorCtr="0" compatLnSpc="1">
            <a:prstTxWarp prst="textNoShape">
              <a:avLst/>
            </a:prstTxWarp>
          </a:bodyPr>
          <a:lstStyle/>
          <a:p>
            <a:pPr eaLnBrk="1" hangingPunct="1">
              <a:spcBef>
                <a:spcPct val="0"/>
              </a:spcBef>
            </a:pPr>
            <a:endParaRPr lang="he-IL">
              <a:latin typeface="Arial" charset="0"/>
              <a:cs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F27F9D9A-D78C-B54F-8088-79D0FE7209BC}" type="slidenum">
              <a:rPr lang="he-IL"/>
              <a:pPr eaLnBrk="1" hangingPunct="1"/>
              <a:t>22</a:t>
            </a:fld>
            <a:endParaRPr lang="en-US"/>
          </a:p>
        </p:txBody>
      </p:sp>
      <p:sp>
        <p:nvSpPr>
          <p:cNvPr id="7475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xmlns:mv="urn:schemas-microsoft-com:mac:vml" xmlns:mc="http://schemas.openxmlformats.org/markup-compatibility/2006" val="1"/>
            </a:ext>
          </a:extLst>
        </p:spPr>
      </p:sp>
      <p:sp>
        <p:nvSpPr>
          <p:cNvPr id="7475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wrap="square" numCol="1" anchor="t" anchorCtr="0" compatLnSpc="1">
            <a:prstTxWarp prst="textNoShape">
              <a:avLst/>
            </a:prstTxWarp>
          </a:bodyPr>
          <a:lstStyle/>
          <a:p>
            <a:pPr eaLnBrk="1" hangingPunct="1">
              <a:spcBef>
                <a:spcPct val="0"/>
              </a:spcBef>
            </a:pPr>
            <a:endParaRPr lang="he-IL">
              <a:latin typeface="Arial" charset="0"/>
              <a:cs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0E9BC4F5-E1F2-F44F-B568-7B216242A0D6}" type="slidenum">
              <a:rPr lang="he-IL"/>
              <a:pPr eaLnBrk="1" hangingPunct="1"/>
              <a:t>23</a:t>
            </a:fld>
            <a:endParaRPr lang="en-US"/>
          </a:p>
        </p:txBody>
      </p:sp>
      <p:sp>
        <p:nvSpPr>
          <p:cNvPr id="7577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xmlns:mv="urn:schemas-microsoft-com:mac:vml" xmlns:mc="http://schemas.openxmlformats.org/markup-compatibility/2006" val="1"/>
            </a:ext>
          </a:extLst>
        </p:spPr>
      </p:sp>
      <p:sp>
        <p:nvSpPr>
          <p:cNvPr id="7578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wrap="square" numCol="1" anchor="t" anchorCtr="0" compatLnSpc="1">
            <a:prstTxWarp prst="textNoShape">
              <a:avLst/>
            </a:prstTxWarp>
          </a:bodyPr>
          <a:lstStyle/>
          <a:p>
            <a:pPr eaLnBrk="1" hangingPunct="1">
              <a:spcBef>
                <a:spcPct val="0"/>
              </a:spcBef>
            </a:pPr>
            <a:endParaRPr lang="he-IL">
              <a:latin typeface="Arial" charset="0"/>
              <a:cs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2873A42B-F10E-C543-A046-D7600F773F0A}" type="slidenum">
              <a:rPr lang="he-IL"/>
              <a:pPr eaLnBrk="1" hangingPunct="1"/>
              <a:t>24</a:t>
            </a:fld>
            <a:endParaRPr lang="en-US"/>
          </a:p>
        </p:txBody>
      </p:sp>
      <p:sp>
        <p:nvSpPr>
          <p:cNvPr id="7680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xmlns:mv="urn:schemas-microsoft-com:mac:vml" xmlns:mc="http://schemas.openxmlformats.org/markup-compatibility/2006" val="1"/>
            </a:ext>
          </a:extLst>
        </p:spPr>
      </p:sp>
      <p:sp>
        <p:nvSpPr>
          <p:cNvPr id="7680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wrap="square" numCol="1" anchor="t" anchorCtr="0" compatLnSpc="1">
            <a:prstTxWarp prst="textNoShape">
              <a:avLst/>
            </a:prstTxWarp>
          </a:bodyPr>
          <a:lstStyle/>
          <a:p>
            <a:pPr eaLnBrk="1" hangingPunct="1">
              <a:spcBef>
                <a:spcPct val="0"/>
              </a:spcBef>
            </a:pPr>
            <a:endParaRPr lang="he-IL">
              <a:latin typeface="Arial" charset="0"/>
              <a:cs typeface="Arial"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6BEBA1B7-CF97-BF4C-9292-C24C9E12BC29}" type="slidenum">
              <a:rPr lang="he-IL"/>
              <a:pPr eaLnBrk="1" hangingPunct="1"/>
              <a:t>25</a:t>
            </a:fld>
            <a:endParaRPr lang="en-US"/>
          </a:p>
        </p:txBody>
      </p:sp>
      <p:sp>
        <p:nvSpPr>
          <p:cNvPr id="7782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xmlns:mv="urn:schemas-microsoft-com:mac:vml" xmlns:mc="http://schemas.openxmlformats.org/markup-compatibility/2006" val="1"/>
            </a:ext>
          </a:extLst>
        </p:spPr>
      </p:sp>
      <p:sp>
        <p:nvSpPr>
          <p:cNvPr id="7782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wrap="square" numCol="1" anchor="t" anchorCtr="0" compatLnSpc="1">
            <a:prstTxWarp prst="textNoShape">
              <a:avLst/>
            </a:prstTxWarp>
          </a:bodyPr>
          <a:lstStyle/>
          <a:p>
            <a:pPr eaLnBrk="1" hangingPunct="1">
              <a:spcBef>
                <a:spcPct val="0"/>
              </a:spcBef>
            </a:pPr>
            <a:endParaRPr lang="he-IL">
              <a:latin typeface="Arial" charset="0"/>
              <a:cs typeface="Arial"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28D98651-949F-EC4A-B430-78F708B9D8CB}" type="slidenum">
              <a:rPr lang="he-IL"/>
              <a:pPr eaLnBrk="1" hangingPunct="1"/>
              <a:t>26</a:t>
            </a:fld>
            <a:endParaRPr lang="en-US"/>
          </a:p>
        </p:txBody>
      </p:sp>
      <p:sp>
        <p:nvSpPr>
          <p:cNvPr id="7885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xmlns:mv="urn:schemas-microsoft-com:mac:vml" xmlns:mc="http://schemas.openxmlformats.org/markup-compatibility/2006" val="1"/>
            </a:ext>
          </a:extLst>
        </p:spPr>
      </p:sp>
      <p:sp>
        <p:nvSpPr>
          <p:cNvPr id="7885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wrap="square" numCol="1" anchor="t" anchorCtr="0" compatLnSpc="1">
            <a:prstTxWarp prst="textNoShape">
              <a:avLst/>
            </a:prstTxWarp>
          </a:bodyPr>
          <a:lstStyle/>
          <a:p>
            <a:pPr eaLnBrk="1" hangingPunct="1">
              <a:spcBef>
                <a:spcPct val="0"/>
              </a:spcBef>
            </a:pPr>
            <a:endParaRPr lang="he-IL">
              <a:latin typeface="Arial" charset="0"/>
              <a:cs typeface="Arial"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B67744D3-3870-064D-B30E-669FC8A62D2A}" type="slidenum">
              <a:rPr lang="he-IL"/>
              <a:pPr eaLnBrk="1" hangingPunct="1"/>
              <a:t>27</a:t>
            </a:fld>
            <a:endParaRPr lang="en-US"/>
          </a:p>
        </p:txBody>
      </p:sp>
      <p:sp>
        <p:nvSpPr>
          <p:cNvPr id="798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xmlns:mv="urn:schemas-microsoft-com:mac:vml" xmlns:mc="http://schemas.openxmlformats.org/markup-compatibility/2006" val="1"/>
            </a:ext>
          </a:extLst>
        </p:spPr>
      </p:sp>
      <p:sp>
        <p:nvSpPr>
          <p:cNvPr id="7987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wrap="square" numCol="1" anchor="t" anchorCtr="0" compatLnSpc="1">
            <a:prstTxWarp prst="textNoShape">
              <a:avLst/>
            </a:prstTxWarp>
          </a:bodyPr>
          <a:lstStyle/>
          <a:p>
            <a:pPr eaLnBrk="1" hangingPunct="1">
              <a:spcBef>
                <a:spcPct val="0"/>
              </a:spcBef>
            </a:pPr>
            <a:endParaRPr lang="he-IL">
              <a:latin typeface="Arial" charset="0"/>
              <a:cs typeface="Arial"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25357CB7-CE11-DB47-92CD-70DC682889C8}" type="slidenum">
              <a:rPr lang="he-IL"/>
              <a:pPr eaLnBrk="1" hangingPunct="1"/>
              <a:t>28</a:t>
            </a:fld>
            <a:endParaRPr lang="en-US"/>
          </a:p>
        </p:txBody>
      </p:sp>
      <p:sp>
        <p:nvSpPr>
          <p:cNvPr id="8089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xmlns:mv="urn:schemas-microsoft-com:mac:vml" xmlns:mc="http://schemas.openxmlformats.org/markup-compatibility/2006" val="1"/>
            </a:ext>
          </a:extLst>
        </p:spPr>
      </p:sp>
      <p:sp>
        <p:nvSpPr>
          <p:cNvPr id="8090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wrap="square" numCol="1" anchor="t" anchorCtr="0" compatLnSpc="1">
            <a:prstTxWarp prst="textNoShape">
              <a:avLst/>
            </a:prstTxWarp>
          </a:bodyPr>
          <a:lstStyle/>
          <a:p>
            <a:pPr eaLnBrk="1" hangingPunct="1">
              <a:spcBef>
                <a:spcPct val="0"/>
              </a:spcBef>
            </a:pPr>
            <a:endParaRPr lang="he-IL">
              <a:latin typeface="Arial" charset="0"/>
              <a:cs typeface="Arial"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B4F184F7-D199-AA4E-A016-0885E3B459DA}" type="slidenum">
              <a:rPr lang="he-IL"/>
              <a:pPr eaLnBrk="1" hangingPunct="1"/>
              <a:t>29</a:t>
            </a:fld>
            <a:endParaRPr lang="en-US"/>
          </a:p>
        </p:txBody>
      </p:sp>
      <p:sp>
        <p:nvSpPr>
          <p:cNvPr id="819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xmlns:mv="urn:schemas-microsoft-com:mac:vml" xmlns:mc="http://schemas.openxmlformats.org/markup-compatibility/2006" val="1"/>
            </a:ext>
          </a:extLst>
        </p:spPr>
      </p:sp>
      <p:sp>
        <p:nvSpPr>
          <p:cNvPr id="819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wrap="square" numCol="1" anchor="t" anchorCtr="0" compatLnSpc="1">
            <a:prstTxWarp prst="textNoShape">
              <a:avLst/>
            </a:prstTxWarp>
          </a:bodyPr>
          <a:lstStyle/>
          <a:p>
            <a:pPr eaLnBrk="1" hangingPunct="1">
              <a:spcBef>
                <a:spcPct val="0"/>
              </a:spcBef>
            </a:pPr>
            <a:endParaRPr lang="he-IL">
              <a:latin typeface="Arial" charset="0"/>
              <a:cs typeface="Arial"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05017584-4064-3E41-9D6F-ED580238E67B}" type="slidenum">
              <a:rPr lang="he-IL"/>
              <a:pPr eaLnBrk="1" hangingPunct="1"/>
              <a:t>30</a:t>
            </a:fld>
            <a:endParaRPr lang="en-US"/>
          </a:p>
        </p:txBody>
      </p:sp>
      <p:sp>
        <p:nvSpPr>
          <p:cNvPr id="8294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xmlns:mv="urn:schemas-microsoft-com:mac:vml" xmlns:mc="http://schemas.openxmlformats.org/markup-compatibility/2006" val="1"/>
            </a:ext>
          </a:extLst>
        </p:spPr>
      </p:sp>
      <p:sp>
        <p:nvSpPr>
          <p:cNvPr id="8294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wrap="square" numCol="1" anchor="t" anchorCtr="0" compatLnSpc="1">
            <a:prstTxWarp prst="textNoShape">
              <a:avLst/>
            </a:prstTxWarp>
          </a:bodyPr>
          <a:lstStyle/>
          <a:p>
            <a:pPr eaLnBrk="1" hangingPunct="1">
              <a:spcBef>
                <a:spcPct val="0"/>
              </a:spcBef>
            </a:pPr>
            <a:endParaRPr lang="he-IL">
              <a:latin typeface="Arial"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757A3AA0-3198-8A49-A69E-53407D6AE694}" type="slidenum">
              <a:rPr lang="he-IL"/>
              <a:pPr eaLnBrk="1" hangingPunct="1"/>
              <a:t>4</a:t>
            </a:fld>
            <a:endParaRPr lang="en-US"/>
          </a:p>
        </p:txBody>
      </p:sp>
      <p:sp>
        <p:nvSpPr>
          <p:cNvPr id="563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xmlns:mv="urn:schemas-microsoft-com:mac:vml" xmlns:mc="http://schemas.openxmlformats.org/markup-compatibility/2006" val="1"/>
            </a:ext>
          </a:extLst>
        </p:spPr>
      </p:sp>
      <p:sp>
        <p:nvSpPr>
          <p:cNvPr id="563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wrap="square" numCol="1" anchor="t" anchorCtr="0" compatLnSpc="1">
            <a:prstTxWarp prst="textNoShape">
              <a:avLst/>
            </a:prstTxWarp>
          </a:bodyPr>
          <a:lstStyle/>
          <a:p>
            <a:pPr eaLnBrk="1" hangingPunct="1">
              <a:spcBef>
                <a:spcPct val="0"/>
              </a:spcBef>
            </a:pPr>
            <a:endParaRPr lang="he-IL">
              <a:latin typeface="Arial" charset="0"/>
              <a:cs typeface="Arial"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E34C6FAC-08F2-D042-AE08-56AAABCB84B8}" type="slidenum">
              <a:rPr lang="he-IL"/>
              <a:pPr eaLnBrk="1" hangingPunct="1"/>
              <a:t>31</a:t>
            </a:fld>
            <a:endParaRPr lang="en-US"/>
          </a:p>
        </p:txBody>
      </p:sp>
      <p:sp>
        <p:nvSpPr>
          <p:cNvPr id="8397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xmlns:mv="urn:schemas-microsoft-com:mac:vml" xmlns:mc="http://schemas.openxmlformats.org/markup-compatibility/2006" val="1"/>
            </a:ext>
          </a:extLst>
        </p:spPr>
      </p:sp>
      <p:sp>
        <p:nvSpPr>
          <p:cNvPr id="8397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wrap="square" numCol="1" anchor="t" anchorCtr="0" compatLnSpc="1">
            <a:prstTxWarp prst="textNoShape">
              <a:avLst/>
            </a:prstTxWarp>
          </a:bodyPr>
          <a:lstStyle/>
          <a:p>
            <a:pPr eaLnBrk="1" hangingPunct="1">
              <a:spcBef>
                <a:spcPct val="0"/>
              </a:spcBef>
            </a:pPr>
            <a:endParaRPr lang="he-IL">
              <a:latin typeface="Arial" charset="0"/>
              <a:cs typeface="Arial"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49183861-090D-6C46-90F5-13DBE6321A62}" type="slidenum">
              <a:rPr lang="he-IL"/>
              <a:pPr eaLnBrk="1" hangingPunct="1"/>
              <a:t>32</a:t>
            </a:fld>
            <a:endParaRPr lang="en-US"/>
          </a:p>
        </p:txBody>
      </p:sp>
      <p:sp>
        <p:nvSpPr>
          <p:cNvPr id="8499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xmlns:mv="urn:schemas-microsoft-com:mac:vml" xmlns:mc="http://schemas.openxmlformats.org/markup-compatibility/2006" val="1"/>
            </a:ext>
          </a:extLst>
        </p:spPr>
      </p:sp>
      <p:sp>
        <p:nvSpPr>
          <p:cNvPr id="8499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wrap="square" numCol="1" anchor="t" anchorCtr="0" compatLnSpc="1">
            <a:prstTxWarp prst="textNoShape">
              <a:avLst/>
            </a:prstTxWarp>
          </a:bodyPr>
          <a:lstStyle/>
          <a:p>
            <a:pPr eaLnBrk="1" hangingPunct="1">
              <a:spcBef>
                <a:spcPct val="0"/>
              </a:spcBef>
            </a:pPr>
            <a:endParaRPr lang="he-IL">
              <a:latin typeface="Arial" charset="0"/>
              <a:cs typeface="Arial"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854BF7DF-F4ED-084B-BC1F-2170E62163CC}" type="slidenum">
              <a:rPr lang="he-IL"/>
              <a:pPr eaLnBrk="1" hangingPunct="1"/>
              <a:t>33</a:t>
            </a:fld>
            <a:endParaRPr lang="en-US"/>
          </a:p>
        </p:txBody>
      </p:sp>
      <p:sp>
        <p:nvSpPr>
          <p:cNvPr id="860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xmlns:mv="urn:schemas-microsoft-com:mac:vml" xmlns:mc="http://schemas.openxmlformats.org/markup-compatibility/2006" val="1"/>
            </a:ext>
          </a:extLst>
        </p:spPr>
      </p:sp>
      <p:sp>
        <p:nvSpPr>
          <p:cNvPr id="860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wrap="square" numCol="1" anchor="t" anchorCtr="0" compatLnSpc="1">
            <a:prstTxWarp prst="textNoShape">
              <a:avLst/>
            </a:prstTxWarp>
          </a:bodyPr>
          <a:lstStyle/>
          <a:p>
            <a:pPr eaLnBrk="1" hangingPunct="1">
              <a:spcBef>
                <a:spcPct val="0"/>
              </a:spcBef>
            </a:pPr>
            <a:endParaRPr lang="he-IL">
              <a:latin typeface="Arial" charset="0"/>
              <a:cs typeface="Arial"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7A66340C-ACF5-DA4A-B234-789A9FCFD9A5}" type="slidenum">
              <a:rPr lang="he-IL"/>
              <a:pPr eaLnBrk="1" hangingPunct="1"/>
              <a:t>34</a:t>
            </a:fld>
            <a:endParaRPr lang="en-US"/>
          </a:p>
        </p:txBody>
      </p:sp>
      <p:sp>
        <p:nvSpPr>
          <p:cNvPr id="870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xmlns:mv="urn:schemas-microsoft-com:mac:vml" xmlns:mc="http://schemas.openxmlformats.org/markup-compatibility/2006" val="1"/>
            </a:ext>
          </a:extLst>
        </p:spPr>
      </p:sp>
      <p:sp>
        <p:nvSpPr>
          <p:cNvPr id="870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wrap="square" numCol="1" anchor="t" anchorCtr="0" compatLnSpc="1">
            <a:prstTxWarp prst="textNoShape">
              <a:avLst/>
            </a:prstTxWarp>
          </a:bodyPr>
          <a:lstStyle/>
          <a:p>
            <a:pPr eaLnBrk="1" hangingPunct="1">
              <a:spcBef>
                <a:spcPct val="0"/>
              </a:spcBef>
            </a:pPr>
            <a:endParaRPr lang="he-IL">
              <a:latin typeface="Arial" charset="0"/>
              <a:cs typeface="Arial"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F9CFBA82-E985-9F44-AAFC-34BA36562D8C}" type="slidenum">
              <a:rPr lang="he-IL"/>
              <a:pPr eaLnBrk="1" hangingPunct="1"/>
              <a:t>35</a:t>
            </a:fld>
            <a:endParaRPr lang="en-US"/>
          </a:p>
        </p:txBody>
      </p:sp>
      <p:sp>
        <p:nvSpPr>
          <p:cNvPr id="8806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xmlns:mv="urn:schemas-microsoft-com:mac:vml" xmlns:mc="http://schemas.openxmlformats.org/markup-compatibility/2006" val="1"/>
            </a:ext>
          </a:extLst>
        </p:spPr>
      </p:sp>
      <p:sp>
        <p:nvSpPr>
          <p:cNvPr id="8806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wrap="square" numCol="1" anchor="t" anchorCtr="0" compatLnSpc="1">
            <a:prstTxWarp prst="textNoShape">
              <a:avLst/>
            </a:prstTxWarp>
          </a:bodyPr>
          <a:lstStyle/>
          <a:p>
            <a:pPr eaLnBrk="1" hangingPunct="1">
              <a:spcBef>
                <a:spcPct val="0"/>
              </a:spcBef>
            </a:pPr>
            <a:endParaRPr lang="he-IL">
              <a:latin typeface="Arial" charset="0"/>
              <a:cs typeface="Arial"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A32696D5-CA30-F64E-86DC-F1E98830AF56}" type="slidenum">
              <a:rPr lang="he-IL"/>
              <a:pPr eaLnBrk="1" hangingPunct="1"/>
              <a:t>36</a:t>
            </a:fld>
            <a:endParaRPr lang="en-US"/>
          </a:p>
        </p:txBody>
      </p:sp>
      <p:sp>
        <p:nvSpPr>
          <p:cNvPr id="8909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xmlns:mv="urn:schemas-microsoft-com:mac:vml" xmlns:mc="http://schemas.openxmlformats.org/markup-compatibility/2006" val="1"/>
            </a:ext>
          </a:extLst>
        </p:spPr>
      </p:sp>
      <p:sp>
        <p:nvSpPr>
          <p:cNvPr id="8909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wrap="square" numCol="1" anchor="t" anchorCtr="0" compatLnSpc="1">
            <a:prstTxWarp prst="textNoShape">
              <a:avLst/>
            </a:prstTxWarp>
          </a:bodyPr>
          <a:lstStyle/>
          <a:p>
            <a:pPr eaLnBrk="1" hangingPunct="1">
              <a:spcBef>
                <a:spcPct val="0"/>
              </a:spcBef>
            </a:pPr>
            <a:endParaRPr lang="he-IL">
              <a:latin typeface="Arial" charset="0"/>
              <a:cs typeface="Arial"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CB4B38EE-DA9A-2040-9A65-6E990BA55F60}" type="slidenum">
              <a:rPr lang="he-IL"/>
              <a:pPr eaLnBrk="1" hangingPunct="1"/>
              <a:t>37</a:t>
            </a:fld>
            <a:endParaRPr lang="en-US"/>
          </a:p>
        </p:txBody>
      </p:sp>
      <p:sp>
        <p:nvSpPr>
          <p:cNvPr id="9011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xmlns:mv="urn:schemas-microsoft-com:mac:vml" xmlns:mc="http://schemas.openxmlformats.org/markup-compatibility/2006" val="1"/>
            </a:ext>
          </a:extLst>
        </p:spPr>
      </p:sp>
      <p:sp>
        <p:nvSpPr>
          <p:cNvPr id="9011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wrap="square" numCol="1" anchor="t" anchorCtr="0" compatLnSpc="1">
            <a:prstTxWarp prst="textNoShape">
              <a:avLst/>
            </a:prstTxWarp>
          </a:bodyPr>
          <a:lstStyle/>
          <a:p>
            <a:pPr eaLnBrk="1" hangingPunct="1">
              <a:spcBef>
                <a:spcPct val="0"/>
              </a:spcBef>
            </a:pPr>
            <a:endParaRPr lang="he-IL">
              <a:latin typeface="Arial" charset="0"/>
              <a:cs typeface="Arial"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66D1D47B-09F4-3B47-BB22-2C43169A55A9}" type="slidenum">
              <a:rPr lang="he-IL"/>
              <a:pPr eaLnBrk="1" hangingPunct="1"/>
              <a:t>38</a:t>
            </a:fld>
            <a:endParaRPr lang="en-US"/>
          </a:p>
        </p:txBody>
      </p:sp>
      <p:sp>
        <p:nvSpPr>
          <p:cNvPr id="911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xmlns:mv="urn:schemas-microsoft-com:mac:vml" xmlns:mc="http://schemas.openxmlformats.org/markup-compatibility/2006" val="1"/>
            </a:ext>
          </a:extLst>
        </p:spPr>
      </p:sp>
      <p:sp>
        <p:nvSpPr>
          <p:cNvPr id="911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wrap="square" numCol="1" anchor="t" anchorCtr="0" compatLnSpc="1">
            <a:prstTxWarp prst="textNoShape">
              <a:avLst/>
            </a:prstTxWarp>
          </a:bodyPr>
          <a:lstStyle/>
          <a:p>
            <a:pPr eaLnBrk="1" hangingPunct="1">
              <a:spcBef>
                <a:spcPct val="0"/>
              </a:spcBef>
            </a:pPr>
            <a:endParaRPr lang="he-IL">
              <a:latin typeface="Arial" charset="0"/>
              <a:cs typeface="Arial"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A1CA64D5-E6A0-C441-9CA0-81F1F3D0F048}" type="slidenum">
              <a:rPr lang="he-IL"/>
              <a:pPr eaLnBrk="1" hangingPunct="1"/>
              <a:t>39</a:t>
            </a:fld>
            <a:endParaRPr lang="en-US"/>
          </a:p>
        </p:txBody>
      </p:sp>
      <p:sp>
        <p:nvSpPr>
          <p:cNvPr id="9216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xmlns:mv="urn:schemas-microsoft-com:mac:vml" xmlns:mc="http://schemas.openxmlformats.org/markup-compatibility/2006" val="1"/>
            </a:ext>
          </a:extLst>
        </p:spPr>
      </p:sp>
      <p:sp>
        <p:nvSpPr>
          <p:cNvPr id="9216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wrap="square" numCol="1" anchor="t" anchorCtr="0" compatLnSpc="1">
            <a:prstTxWarp prst="textNoShape">
              <a:avLst/>
            </a:prstTxWarp>
          </a:bodyPr>
          <a:lstStyle/>
          <a:p>
            <a:pPr eaLnBrk="1" hangingPunct="1">
              <a:spcBef>
                <a:spcPct val="0"/>
              </a:spcBef>
            </a:pPr>
            <a:endParaRPr lang="he-IL">
              <a:latin typeface="Arial" charset="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D30CD040-79EF-5F49-B0FA-1BACC9D7A90E}" type="slidenum">
              <a:rPr lang="he-IL"/>
              <a:pPr eaLnBrk="1" hangingPunct="1"/>
              <a:t>5</a:t>
            </a:fld>
            <a:endParaRPr lang="en-US"/>
          </a:p>
        </p:txBody>
      </p:sp>
      <p:sp>
        <p:nvSpPr>
          <p:cNvPr id="5734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xmlns:mv="urn:schemas-microsoft-com:mac:vml" xmlns:mc="http://schemas.openxmlformats.org/markup-compatibility/2006" val="1"/>
            </a:ext>
          </a:extLst>
        </p:spPr>
      </p:sp>
      <p:sp>
        <p:nvSpPr>
          <p:cNvPr id="5734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wrap="square" numCol="1" anchor="t" anchorCtr="0" compatLnSpc="1">
            <a:prstTxWarp prst="textNoShape">
              <a:avLst/>
            </a:prstTxWarp>
          </a:bodyPr>
          <a:lstStyle/>
          <a:p>
            <a:pPr eaLnBrk="1" hangingPunct="1">
              <a:spcBef>
                <a:spcPct val="0"/>
              </a:spcBef>
            </a:pPr>
            <a:endParaRPr lang="he-IL">
              <a:latin typeface="Arial"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4D7A0741-CF12-9244-AD6C-6B9592D0F537}" type="slidenum">
              <a:rPr lang="he-IL"/>
              <a:pPr eaLnBrk="1" hangingPunct="1"/>
              <a:t>6</a:t>
            </a:fld>
            <a:endParaRPr lang="en-US"/>
          </a:p>
        </p:txBody>
      </p:sp>
      <p:sp>
        <p:nvSpPr>
          <p:cNvPr id="5837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xmlns:mv="urn:schemas-microsoft-com:mac:vml" xmlns:mc="http://schemas.openxmlformats.org/markup-compatibility/2006" val="1"/>
            </a:ext>
          </a:extLst>
        </p:spPr>
      </p:sp>
      <p:sp>
        <p:nvSpPr>
          <p:cNvPr id="5837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wrap="square" numCol="1" anchor="t" anchorCtr="0" compatLnSpc="1">
            <a:prstTxWarp prst="textNoShape">
              <a:avLst/>
            </a:prstTxWarp>
          </a:bodyPr>
          <a:lstStyle/>
          <a:p>
            <a:pPr eaLnBrk="1" hangingPunct="1">
              <a:spcBef>
                <a:spcPct val="0"/>
              </a:spcBef>
            </a:pPr>
            <a:endParaRPr lang="he-IL">
              <a:latin typeface="Arial"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41D11DDB-FF20-DF46-8453-EEB2E8ABE514}" type="slidenum">
              <a:rPr lang="he-IL"/>
              <a:pPr eaLnBrk="1" hangingPunct="1"/>
              <a:t>7</a:t>
            </a:fld>
            <a:endParaRPr lang="en-US"/>
          </a:p>
        </p:txBody>
      </p:sp>
      <p:sp>
        <p:nvSpPr>
          <p:cNvPr id="5939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xmlns:mv="urn:schemas-microsoft-com:mac:vml" xmlns:mc="http://schemas.openxmlformats.org/markup-compatibility/2006" val="1"/>
            </a:ext>
          </a:extLst>
        </p:spPr>
      </p:sp>
      <p:sp>
        <p:nvSpPr>
          <p:cNvPr id="5939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wrap="square" numCol="1" anchor="t" anchorCtr="0" compatLnSpc="1">
            <a:prstTxWarp prst="textNoShape">
              <a:avLst/>
            </a:prstTxWarp>
          </a:bodyPr>
          <a:lstStyle/>
          <a:p>
            <a:pPr eaLnBrk="1" hangingPunct="1">
              <a:spcBef>
                <a:spcPct val="0"/>
              </a:spcBef>
            </a:pPr>
            <a:endParaRPr lang="he-IL">
              <a:latin typeface="Arial" charset="0"/>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3BCF8A5D-D204-304D-98D1-DEC25B2EB10F}" type="slidenum">
              <a:rPr lang="he-IL"/>
              <a:pPr eaLnBrk="1" hangingPunct="1"/>
              <a:t>8</a:t>
            </a:fld>
            <a:endParaRPr lang="en-US"/>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xmlns:mv="urn:schemas-microsoft-com:mac:vml" xmlns:mc="http://schemas.openxmlformats.org/markup-compatibility/2006" val="1"/>
            </a:ext>
          </a:extLst>
        </p:spPr>
      </p:sp>
      <p:sp>
        <p:nvSpPr>
          <p:cNvPr id="604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wrap="square" numCol="1" anchor="t" anchorCtr="0" compatLnSpc="1">
            <a:prstTxWarp prst="textNoShape">
              <a:avLst/>
            </a:prstTxWarp>
          </a:bodyPr>
          <a:lstStyle/>
          <a:p>
            <a:pPr eaLnBrk="1" hangingPunct="1">
              <a:spcBef>
                <a:spcPct val="0"/>
              </a:spcBef>
            </a:pPr>
            <a:endParaRPr lang="he-IL">
              <a:latin typeface="Arial" charset="0"/>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A954090D-FC4F-9B44-90C1-FACB49E2BC1B}" type="slidenum">
              <a:rPr lang="he-IL"/>
              <a:pPr eaLnBrk="1" hangingPunct="1"/>
              <a:t>9</a:t>
            </a:fld>
            <a:endParaRPr lang="en-US"/>
          </a:p>
        </p:txBody>
      </p:sp>
      <p:sp>
        <p:nvSpPr>
          <p:cNvPr id="614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xmlns:mv="urn:schemas-microsoft-com:mac:vml" xmlns:mc="http://schemas.openxmlformats.org/markup-compatibility/2006" val="1"/>
            </a:ext>
          </a:extLst>
        </p:spPr>
      </p:sp>
      <p:sp>
        <p:nvSpPr>
          <p:cNvPr id="614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wrap="square" numCol="1" anchor="t" anchorCtr="0" compatLnSpc="1">
            <a:prstTxWarp prst="textNoShape">
              <a:avLst/>
            </a:prstTxWarp>
          </a:bodyPr>
          <a:lstStyle/>
          <a:p>
            <a:pPr eaLnBrk="1" hangingPunct="1">
              <a:spcBef>
                <a:spcPct val="0"/>
              </a:spcBef>
            </a:pPr>
            <a:endParaRPr lang="he-IL">
              <a:latin typeface="Arial" charset="0"/>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82D314D0-1D55-3F41-AE24-74C62D637D0E}" type="slidenum">
              <a:rPr lang="he-IL"/>
              <a:pPr eaLnBrk="1" hangingPunct="1"/>
              <a:t>10</a:t>
            </a:fld>
            <a:endParaRPr lang="en-US"/>
          </a:p>
        </p:txBody>
      </p:sp>
      <p:sp>
        <p:nvSpPr>
          <p:cNvPr id="6246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xmlns:mv="urn:schemas-microsoft-com:mac:vml" xmlns:mc="http://schemas.openxmlformats.org/markup-compatibility/2006" val="1"/>
            </a:ext>
          </a:extLst>
        </p:spPr>
      </p:sp>
      <p:sp>
        <p:nvSpPr>
          <p:cNvPr id="6246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wrap="square" numCol="1" anchor="t" anchorCtr="0" compatLnSpc="1">
            <a:prstTxWarp prst="textNoShape">
              <a:avLst/>
            </a:prstTxWarp>
          </a:bodyPr>
          <a:lstStyle/>
          <a:p>
            <a:pPr eaLnBrk="1" hangingPunct="1">
              <a:spcBef>
                <a:spcPct val="0"/>
              </a:spcBef>
            </a:pPr>
            <a:endParaRPr lang="he-IL">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4" name="Picture 6" descr="BannerArt.jpg"/>
          <p:cNvPicPr>
            <a:picLocks noChangeAspect="1"/>
          </p:cNvPicPr>
          <p:nvPr userDrawn="1"/>
        </p:nvPicPr>
        <p:blipFill>
          <a:blip r:embed="rId2">
            <a:extLst>
              <a:ext uri="{28A0092B-C50C-407E-A947-70E740481C1C}">
                <a14:useLocalDpi xmlns:a14="http://schemas.microsoft.com/office/drawing/2010/main" val="0"/>
              </a:ext>
            </a:extLst>
          </a:blip>
          <a:srcRect t="48889"/>
          <a:stretch>
            <a:fillRect/>
          </a:stretch>
        </p:blipFill>
        <p:spPr bwMode="auto">
          <a:xfrm>
            <a:off x="0" y="3124200"/>
            <a:ext cx="91440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WPA _logo_blk.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14400" y="1143000"/>
            <a:ext cx="1423988" cy="141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4"/>
          <p:cNvSpPr>
            <a:spLocks noGrp="1"/>
          </p:cNvSpPr>
          <p:nvPr>
            <p:ph type="ftr" sz="quarter" idx="10"/>
          </p:nvPr>
        </p:nvSpPr>
        <p:spPr/>
        <p:txBody>
          <a:bodyPr/>
          <a:lstStyle>
            <a:lvl1pPr>
              <a:defRPr/>
            </a:lvl1pPr>
          </a:lstStyle>
          <a:p>
            <a:r>
              <a:rPr lang="en-US" dirty="0"/>
              <a:t>Copyright © </a:t>
            </a:r>
            <a:r>
              <a:rPr lang="en-US" dirty="0" smtClean="0"/>
              <a:t>2011. </a:t>
            </a:r>
            <a:r>
              <a:rPr lang="en-US" dirty="0"/>
              <a:t>World Psychiatric Association</a:t>
            </a:r>
          </a:p>
        </p:txBody>
      </p:sp>
      <p:sp>
        <p:nvSpPr>
          <p:cNvPr id="8" name="Title 1"/>
          <p:cNvSpPr>
            <a:spLocks noGrp="1"/>
          </p:cNvSpPr>
          <p:nvPr>
            <p:ph type="ctrTitle"/>
          </p:nvPr>
        </p:nvSpPr>
        <p:spPr>
          <a:xfrm>
            <a:off x="2590800" y="533400"/>
            <a:ext cx="5791200" cy="1371600"/>
          </a:xfrm>
        </p:spPr>
        <p:txBody>
          <a:bodyPr>
            <a:noAutofit/>
          </a:bodyPr>
          <a:lstStyle>
            <a:lvl1pPr>
              <a:defRPr sz="2800" b="1">
                <a:solidFill>
                  <a:schemeClr val="accent5"/>
                </a:solidFill>
              </a:defRPr>
            </a:lvl1pPr>
          </a:lstStyle>
          <a:p>
            <a:r>
              <a:rPr lang="en-US" dirty="0" smtClean="0"/>
              <a:t>Click to edit Master title style</a:t>
            </a:r>
            <a:endParaRPr lang="en-US" dirty="0"/>
          </a:p>
        </p:txBody>
      </p:sp>
      <p:sp>
        <p:nvSpPr>
          <p:cNvPr id="9" name="Subtitle 2"/>
          <p:cNvSpPr>
            <a:spLocks noGrp="1"/>
          </p:cNvSpPr>
          <p:nvPr>
            <p:ph type="subTitle" idx="1"/>
          </p:nvPr>
        </p:nvSpPr>
        <p:spPr>
          <a:xfrm>
            <a:off x="2590800" y="2103123"/>
            <a:ext cx="5512904" cy="914400"/>
          </a:xfrm>
        </p:spPr>
        <p:txBody>
          <a:bodyPr>
            <a:normAutofit/>
          </a:bodyPr>
          <a:lstStyle>
            <a:lvl1pPr marL="0" indent="0" algn="l">
              <a:buNone/>
              <a:defRPr sz="2000">
                <a:solidFill>
                  <a:schemeClr val="accent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2039122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lgn="l" rtl="0" fontAlgn="auto">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93180C6-AFA6-AA45-9B7A-D67F5ADB8BB0}" type="slidenum">
              <a:rPr lang="en-US"/>
              <a:pPr/>
              <a:t>‹#›</a:t>
            </a:fld>
            <a:endParaRPr lang="en-US"/>
          </a:p>
        </p:txBody>
      </p:sp>
      <p:sp>
        <p:nvSpPr>
          <p:cNvPr id="7" name="Footer Placeholder 4"/>
          <p:cNvSpPr>
            <a:spLocks noGrp="1"/>
          </p:cNvSpPr>
          <p:nvPr>
            <p:ph type="ftr" sz="quarter" idx="13"/>
          </p:nvPr>
        </p:nvSpPr>
        <p:spPr>
          <a:xfrm>
            <a:off x="457200" y="6356350"/>
            <a:ext cx="2895600" cy="365125"/>
          </a:xfrm>
        </p:spPr>
        <p:txBody>
          <a:bodyPr/>
          <a:lstStyle>
            <a:lvl1pPr>
              <a:defRPr/>
            </a:lvl1pPr>
          </a:lstStyle>
          <a:p>
            <a:r>
              <a:rPr lang="en-US" dirty="0"/>
              <a:t>Copyright © </a:t>
            </a:r>
            <a:r>
              <a:rPr lang="en-US" dirty="0" smtClean="0"/>
              <a:t>2011. </a:t>
            </a:r>
            <a:r>
              <a:rPr lang="en-US" dirty="0"/>
              <a:t>World Psychiatric Association</a:t>
            </a:r>
          </a:p>
        </p:txBody>
      </p:sp>
    </p:spTree>
    <p:extLst>
      <p:ext uri="{BB962C8B-B14F-4D97-AF65-F5344CB8AC3E}">
        <p14:creationId xmlns:p14="http://schemas.microsoft.com/office/powerpoint/2010/main" val="2028228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lgn="l" rtl="0" fontAlgn="auto">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CA2F903-EEAB-5945-9130-4917C96FCA95}" type="slidenum">
              <a:rPr lang="en-US"/>
              <a:pPr/>
              <a:t>‹#›</a:t>
            </a:fld>
            <a:endParaRPr lang="en-US"/>
          </a:p>
        </p:txBody>
      </p:sp>
      <p:sp>
        <p:nvSpPr>
          <p:cNvPr id="7" name="Footer Placeholder 4"/>
          <p:cNvSpPr>
            <a:spLocks noGrp="1"/>
          </p:cNvSpPr>
          <p:nvPr>
            <p:ph type="ftr" sz="quarter" idx="13"/>
          </p:nvPr>
        </p:nvSpPr>
        <p:spPr>
          <a:xfrm>
            <a:off x="457200" y="6356350"/>
            <a:ext cx="2895600" cy="365125"/>
          </a:xfrm>
        </p:spPr>
        <p:txBody>
          <a:bodyPr/>
          <a:lstStyle>
            <a:lvl1pPr>
              <a:defRPr/>
            </a:lvl1pPr>
          </a:lstStyle>
          <a:p>
            <a:r>
              <a:rPr lang="en-US" dirty="0"/>
              <a:t>Copyright © </a:t>
            </a:r>
            <a:r>
              <a:rPr lang="en-US" dirty="0" smtClean="0"/>
              <a:t>2011. </a:t>
            </a:r>
            <a:r>
              <a:rPr lang="en-US" dirty="0"/>
              <a:t>World Psychiatric Association</a:t>
            </a:r>
          </a:p>
        </p:txBody>
      </p:sp>
    </p:spTree>
    <p:extLst>
      <p:ext uri="{BB962C8B-B14F-4D97-AF65-F5344CB8AC3E}">
        <p14:creationId xmlns:p14="http://schemas.microsoft.com/office/powerpoint/2010/main" val="35601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p:txBody>
          <a:bodyPr/>
          <a:lstStyle>
            <a:lvl1pPr>
              <a:defRPr/>
            </a:lvl1pPr>
          </a:lstStyle>
          <a:p>
            <a:r>
              <a:rPr lang="en-US" dirty="0"/>
              <a:t>Copyright © </a:t>
            </a:r>
            <a:r>
              <a:rPr lang="en-US" dirty="0" smtClean="0"/>
              <a:t>2011. </a:t>
            </a:r>
            <a:r>
              <a:rPr lang="en-US" dirty="0"/>
              <a:t>World Psychiatric Association</a:t>
            </a:r>
          </a:p>
        </p:txBody>
      </p:sp>
      <p:sp>
        <p:nvSpPr>
          <p:cNvPr id="5" name="Slide Number Placeholder 5"/>
          <p:cNvSpPr>
            <a:spLocks noGrp="1"/>
          </p:cNvSpPr>
          <p:nvPr>
            <p:ph type="sldNum" sz="quarter" idx="11"/>
          </p:nvPr>
        </p:nvSpPr>
        <p:spPr/>
        <p:txBody>
          <a:bodyPr/>
          <a:lstStyle>
            <a:lvl1pPr>
              <a:defRPr/>
            </a:lvl1pPr>
          </a:lstStyle>
          <a:p>
            <a:fld id="{3B545B8F-4B8E-AA4D-A6C0-88436FF682CD}" type="slidenum">
              <a:rPr lang="en-US"/>
              <a:pPr/>
              <a:t>‹#›</a:t>
            </a:fld>
            <a:endParaRPr lang="en-US"/>
          </a:p>
        </p:txBody>
      </p:sp>
    </p:spTree>
    <p:extLst>
      <p:ext uri="{BB962C8B-B14F-4D97-AF65-F5344CB8AC3E}">
        <p14:creationId xmlns:p14="http://schemas.microsoft.com/office/powerpoint/2010/main" val="1177360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Slide Number Placeholder 5"/>
          <p:cNvSpPr>
            <a:spLocks noGrp="1"/>
          </p:cNvSpPr>
          <p:nvPr>
            <p:ph type="sldNum" sz="quarter" idx="11"/>
          </p:nvPr>
        </p:nvSpPr>
        <p:spPr/>
        <p:txBody>
          <a:bodyPr/>
          <a:lstStyle>
            <a:lvl1pPr>
              <a:defRPr/>
            </a:lvl1pPr>
          </a:lstStyle>
          <a:p>
            <a:fld id="{C410217A-379D-7E43-BEC6-9A51D3285AF8}" type="slidenum">
              <a:rPr lang="en-US"/>
              <a:pPr/>
              <a:t>‹#›</a:t>
            </a:fld>
            <a:endParaRPr lang="en-US"/>
          </a:p>
        </p:txBody>
      </p:sp>
      <p:sp>
        <p:nvSpPr>
          <p:cNvPr id="6" name="Footer Placeholder 4"/>
          <p:cNvSpPr>
            <a:spLocks noGrp="1"/>
          </p:cNvSpPr>
          <p:nvPr>
            <p:ph type="ftr" sz="quarter" idx="10"/>
          </p:nvPr>
        </p:nvSpPr>
        <p:spPr>
          <a:xfrm>
            <a:off x="457200" y="6400800"/>
            <a:ext cx="2895600" cy="365125"/>
          </a:xfrm>
        </p:spPr>
        <p:txBody>
          <a:bodyPr/>
          <a:lstStyle>
            <a:lvl1pPr>
              <a:defRPr/>
            </a:lvl1pPr>
          </a:lstStyle>
          <a:p>
            <a:r>
              <a:rPr lang="en-US" dirty="0"/>
              <a:t>Copyright © </a:t>
            </a:r>
            <a:r>
              <a:rPr lang="en-US" dirty="0" smtClean="0"/>
              <a:t>2011. </a:t>
            </a:r>
            <a:r>
              <a:rPr lang="en-US" dirty="0"/>
              <a:t>World Psychiatric Association</a:t>
            </a:r>
          </a:p>
        </p:txBody>
      </p:sp>
    </p:spTree>
    <p:extLst>
      <p:ext uri="{BB962C8B-B14F-4D97-AF65-F5344CB8AC3E}">
        <p14:creationId xmlns:p14="http://schemas.microsoft.com/office/powerpoint/2010/main" val="1127769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lvl1pPr>
              <a:defRPr/>
            </a:lvl1pPr>
          </a:lstStyle>
          <a:p>
            <a:fld id="{EAC00705-8CE0-5F49-B747-45BA9F26F56C}" type="slidenum">
              <a:rPr lang="en-US"/>
              <a:pPr/>
              <a:t>‹#›</a:t>
            </a:fld>
            <a:endParaRPr lang="en-US"/>
          </a:p>
        </p:txBody>
      </p:sp>
      <p:sp>
        <p:nvSpPr>
          <p:cNvPr id="8" name="Footer Placeholder 4"/>
          <p:cNvSpPr>
            <a:spLocks noGrp="1"/>
          </p:cNvSpPr>
          <p:nvPr>
            <p:ph type="ftr" sz="quarter" idx="10"/>
          </p:nvPr>
        </p:nvSpPr>
        <p:spPr>
          <a:xfrm>
            <a:off x="457200" y="6356350"/>
            <a:ext cx="2895600" cy="365125"/>
          </a:xfrm>
        </p:spPr>
        <p:txBody>
          <a:bodyPr/>
          <a:lstStyle>
            <a:lvl1pPr>
              <a:defRPr/>
            </a:lvl1pPr>
          </a:lstStyle>
          <a:p>
            <a:r>
              <a:rPr lang="en-US" dirty="0"/>
              <a:t>Copyright © </a:t>
            </a:r>
            <a:r>
              <a:rPr lang="en-US" dirty="0" smtClean="0"/>
              <a:t>2011. </a:t>
            </a:r>
            <a:r>
              <a:rPr lang="en-US" dirty="0"/>
              <a:t>World Psychiatric Association</a:t>
            </a:r>
          </a:p>
        </p:txBody>
      </p:sp>
    </p:spTree>
    <p:extLst>
      <p:ext uri="{BB962C8B-B14F-4D97-AF65-F5344CB8AC3E}">
        <p14:creationId xmlns:p14="http://schemas.microsoft.com/office/powerpoint/2010/main" val="590479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lgn="l" rtl="0" fontAlgn="auto">
              <a:spcBef>
                <a:spcPts val="0"/>
              </a:spcBef>
              <a:spcAft>
                <a:spcPts val="0"/>
              </a:spcAft>
              <a:defRPr>
                <a:latin typeface="+mn-lt"/>
                <a:ea typeface="+mn-ea"/>
                <a:cs typeface="+mn-cs"/>
              </a:defRPr>
            </a:lvl1pPr>
          </a:lstStyle>
          <a:p>
            <a:pPr>
              <a:defRPr/>
            </a:pPr>
            <a:endParaRPr lang="en-US" dirty="0"/>
          </a:p>
        </p:txBody>
      </p:sp>
      <p:sp>
        <p:nvSpPr>
          <p:cNvPr id="9" name="Slide Number Placeholder 8"/>
          <p:cNvSpPr>
            <a:spLocks noGrp="1"/>
          </p:cNvSpPr>
          <p:nvPr>
            <p:ph type="sldNum" sz="quarter" idx="12"/>
          </p:nvPr>
        </p:nvSpPr>
        <p:spPr/>
        <p:txBody>
          <a:bodyPr/>
          <a:lstStyle>
            <a:lvl1pPr>
              <a:defRPr/>
            </a:lvl1pPr>
          </a:lstStyle>
          <a:p>
            <a:fld id="{E04DC210-52DC-0D49-AB4C-34504138C676}" type="slidenum">
              <a:rPr lang="en-US"/>
              <a:pPr/>
              <a:t>‹#›</a:t>
            </a:fld>
            <a:endParaRPr lang="en-US"/>
          </a:p>
        </p:txBody>
      </p:sp>
      <p:sp>
        <p:nvSpPr>
          <p:cNvPr id="10" name="Footer Placeholder 4"/>
          <p:cNvSpPr>
            <a:spLocks noGrp="1"/>
          </p:cNvSpPr>
          <p:nvPr>
            <p:ph type="ftr" sz="quarter" idx="13"/>
          </p:nvPr>
        </p:nvSpPr>
        <p:spPr>
          <a:xfrm>
            <a:off x="457200" y="6356350"/>
            <a:ext cx="2895600" cy="365125"/>
          </a:xfrm>
        </p:spPr>
        <p:txBody>
          <a:bodyPr/>
          <a:lstStyle>
            <a:lvl1pPr>
              <a:defRPr/>
            </a:lvl1pPr>
          </a:lstStyle>
          <a:p>
            <a:r>
              <a:rPr lang="en-US" dirty="0"/>
              <a:t>Copyright © </a:t>
            </a:r>
            <a:r>
              <a:rPr lang="en-US" dirty="0" smtClean="0"/>
              <a:t>2011. </a:t>
            </a:r>
            <a:r>
              <a:rPr lang="en-US" dirty="0"/>
              <a:t>World Psychiatric Association</a:t>
            </a:r>
          </a:p>
        </p:txBody>
      </p:sp>
    </p:spTree>
    <p:extLst>
      <p:ext uri="{BB962C8B-B14F-4D97-AF65-F5344CB8AC3E}">
        <p14:creationId xmlns:p14="http://schemas.microsoft.com/office/powerpoint/2010/main" val="904411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algn="l" rtl="0" fontAlgn="auto">
              <a:spcBef>
                <a:spcPts val="0"/>
              </a:spcBef>
              <a:spcAft>
                <a:spcPts val="0"/>
              </a:spcAft>
              <a:defRPr>
                <a:latin typeface="+mn-lt"/>
                <a:ea typeface="+mn-ea"/>
                <a:cs typeface="+mn-cs"/>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fld id="{C73FF75D-0812-3A47-91C4-F4D84F3B944A}" type="slidenum">
              <a:rPr lang="en-US"/>
              <a:pPr/>
              <a:t>‹#›</a:t>
            </a:fld>
            <a:endParaRPr lang="en-US"/>
          </a:p>
        </p:txBody>
      </p:sp>
      <p:sp>
        <p:nvSpPr>
          <p:cNvPr id="6" name="Footer Placeholder 4"/>
          <p:cNvSpPr>
            <a:spLocks noGrp="1"/>
          </p:cNvSpPr>
          <p:nvPr>
            <p:ph type="ftr" sz="quarter" idx="13"/>
          </p:nvPr>
        </p:nvSpPr>
        <p:spPr>
          <a:xfrm>
            <a:off x="457200" y="6400800"/>
            <a:ext cx="2895600" cy="365125"/>
          </a:xfrm>
        </p:spPr>
        <p:txBody>
          <a:bodyPr/>
          <a:lstStyle>
            <a:lvl1pPr>
              <a:defRPr/>
            </a:lvl1pPr>
          </a:lstStyle>
          <a:p>
            <a:r>
              <a:rPr lang="en-US" dirty="0"/>
              <a:t>Copyright © </a:t>
            </a:r>
            <a:r>
              <a:rPr lang="en-US" dirty="0" smtClean="0"/>
              <a:t>2011. </a:t>
            </a:r>
            <a:r>
              <a:rPr lang="en-US" dirty="0"/>
              <a:t>World Psychiatric Association</a:t>
            </a:r>
          </a:p>
        </p:txBody>
      </p:sp>
    </p:spTree>
    <p:extLst>
      <p:ext uri="{BB962C8B-B14F-4D97-AF65-F5344CB8AC3E}">
        <p14:creationId xmlns:p14="http://schemas.microsoft.com/office/powerpoint/2010/main" val="2842893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algn="l" rtl="0" fontAlgn="auto">
              <a:spcBef>
                <a:spcPts val="0"/>
              </a:spcBef>
              <a:spcAft>
                <a:spcPts val="0"/>
              </a:spcAft>
              <a:defRPr>
                <a:latin typeface="+mn-lt"/>
                <a:ea typeface="+mn-ea"/>
                <a:cs typeface="+mn-cs"/>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fld id="{BC41556C-F8A0-1D4F-84ED-D261F668175F}" type="slidenum">
              <a:rPr lang="en-US"/>
              <a:pPr/>
              <a:t>‹#›</a:t>
            </a:fld>
            <a:endParaRPr lang="en-US"/>
          </a:p>
        </p:txBody>
      </p:sp>
      <p:sp>
        <p:nvSpPr>
          <p:cNvPr id="5" name="Footer Placeholder 4"/>
          <p:cNvSpPr>
            <a:spLocks noGrp="1"/>
          </p:cNvSpPr>
          <p:nvPr>
            <p:ph type="ftr" sz="quarter" idx="13"/>
          </p:nvPr>
        </p:nvSpPr>
        <p:spPr>
          <a:xfrm>
            <a:off x="457200" y="6356350"/>
            <a:ext cx="2895600" cy="365125"/>
          </a:xfrm>
        </p:spPr>
        <p:txBody>
          <a:bodyPr/>
          <a:lstStyle>
            <a:lvl1pPr>
              <a:defRPr/>
            </a:lvl1pPr>
          </a:lstStyle>
          <a:p>
            <a:r>
              <a:rPr lang="en-US" dirty="0"/>
              <a:t>Copyright © </a:t>
            </a:r>
            <a:r>
              <a:rPr lang="en-US" dirty="0" smtClean="0"/>
              <a:t>2011. </a:t>
            </a:r>
            <a:r>
              <a:rPr lang="en-US" dirty="0"/>
              <a:t>World Psychiatric Association</a:t>
            </a:r>
          </a:p>
        </p:txBody>
      </p:sp>
    </p:spTree>
    <p:extLst>
      <p:ext uri="{BB962C8B-B14F-4D97-AF65-F5344CB8AC3E}">
        <p14:creationId xmlns:p14="http://schemas.microsoft.com/office/powerpoint/2010/main" val="1457756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lgn="l" rtl="0" fontAlgn="auto">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A21353CA-2755-BC4D-B4B2-3892C87BC15C}" type="slidenum">
              <a:rPr lang="en-US"/>
              <a:pPr/>
              <a:t>‹#›</a:t>
            </a:fld>
            <a:endParaRPr lang="en-US"/>
          </a:p>
        </p:txBody>
      </p:sp>
      <p:sp>
        <p:nvSpPr>
          <p:cNvPr id="8" name="Footer Placeholder 4"/>
          <p:cNvSpPr>
            <a:spLocks noGrp="1"/>
          </p:cNvSpPr>
          <p:nvPr>
            <p:ph type="ftr" sz="quarter" idx="13"/>
          </p:nvPr>
        </p:nvSpPr>
        <p:spPr>
          <a:xfrm>
            <a:off x="457200" y="6356350"/>
            <a:ext cx="2895600" cy="365125"/>
          </a:xfrm>
        </p:spPr>
        <p:txBody>
          <a:bodyPr/>
          <a:lstStyle>
            <a:lvl1pPr>
              <a:defRPr/>
            </a:lvl1pPr>
          </a:lstStyle>
          <a:p>
            <a:r>
              <a:rPr lang="en-US" dirty="0"/>
              <a:t>Copyright © </a:t>
            </a:r>
            <a:r>
              <a:rPr lang="en-US" dirty="0" smtClean="0"/>
              <a:t>2011. </a:t>
            </a:r>
            <a:r>
              <a:rPr lang="en-US" dirty="0"/>
              <a:t>World Psychiatric Association</a:t>
            </a:r>
          </a:p>
        </p:txBody>
      </p:sp>
    </p:spTree>
    <p:extLst>
      <p:ext uri="{BB962C8B-B14F-4D97-AF65-F5344CB8AC3E}">
        <p14:creationId xmlns:p14="http://schemas.microsoft.com/office/powerpoint/2010/main" val="3441864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lgn="l" rtl="0" fontAlgn="auto">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355CF80B-A788-B74C-92C5-68DC26829B30}" type="slidenum">
              <a:rPr lang="en-US"/>
              <a:pPr/>
              <a:t>‹#›</a:t>
            </a:fld>
            <a:endParaRPr lang="en-US"/>
          </a:p>
        </p:txBody>
      </p:sp>
      <p:sp>
        <p:nvSpPr>
          <p:cNvPr id="8" name="Footer Placeholder 4"/>
          <p:cNvSpPr>
            <a:spLocks noGrp="1"/>
          </p:cNvSpPr>
          <p:nvPr>
            <p:ph type="ftr" sz="quarter" idx="13"/>
          </p:nvPr>
        </p:nvSpPr>
        <p:spPr>
          <a:xfrm>
            <a:off x="457200" y="6356350"/>
            <a:ext cx="2895600" cy="365125"/>
          </a:xfrm>
        </p:spPr>
        <p:txBody>
          <a:bodyPr/>
          <a:lstStyle>
            <a:lvl1pPr>
              <a:defRPr/>
            </a:lvl1pPr>
          </a:lstStyle>
          <a:p>
            <a:r>
              <a:rPr lang="en-US" dirty="0"/>
              <a:t>Copyright © </a:t>
            </a:r>
            <a:r>
              <a:rPr lang="en-US" dirty="0" smtClean="0"/>
              <a:t>2011. </a:t>
            </a:r>
            <a:r>
              <a:rPr lang="en-US" dirty="0"/>
              <a:t>World Psychiatric Association</a:t>
            </a:r>
          </a:p>
        </p:txBody>
      </p:sp>
    </p:spTree>
    <p:extLst>
      <p:ext uri="{BB962C8B-B14F-4D97-AF65-F5344CB8AC3E}">
        <p14:creationId xmlns:p14="http://schemas.microsoft.com/office/powerpoint/2010/main" val="3951768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9144000" cy="141763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1027" name="Title Placeholder 1"/>
          <p:cNvSpPr>
            <a:spLocks noGrp="1"/>
          </p:cNvSpPr>
          <p:nvPr>
            <p:ph type="title"/>
          </p:nvPr>
        </p:nvSpPr>
        <p:spPr bwMode="auto">
          <a:xfrm>
            <a:off x="457200" y="274638"/>
            <a:ext cx="726281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vert="horz" wrap="square" lIns="91440" tIns="45720" rIns="91440" bIns="45720" numCol="1" anchor="b" anchorCtr="0" compatLnSpc="1">
            <a:prstTxWarp prst="textNoShape">
              <a:avLst/>
            </a:prstTxWarp>
          </a:bodyPr>
          <a:lstStyle/>
          <a:p>
            <a:pPr lvl="0"/>
            <a:r>
              <a:rPr lang="en-US" dirty="0"/>
              <a:t>Click to edit Master title style</a:t>
            </a:r>
          </a:p>
        </p:txBody>
      </p:sp>
      <p:sp>
        <p:nvSpPr>
          <p:cNvPr id="1028" name="Text Placeholder 2"/>
          <p:cNvSpPr>
            <a:spLocks noGrp="1"/>
          </p:cNvSpPr>
          <p:nvPr>
            <p:ph type="body" idx="1"/>
          </p:nvPr>
        </p:nvSpPr>
        <p:spPr bwMode="auto">
          <a:xfrm>
            <a:off x="457200" y="15240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vert="horz" wrap="square" lIns="91440" tIns="45720" rIns="91440" bIns="45720" numCol="1" anchor="t" anchorCtr="0" compatLnSpc="1">
            <a:prstTxWarp prst="textNoShape">
              <a:avLst/>
            </a:prstTxWarp>
          </a:bodyPr>
          <a:lstStyle/>
          <a:p>
            <a:pPr lvl="0"/>
            <a:r>
              <a:rPr lang="en-US" dirty="0" smtClean="0"/>
              <a:t>Click </a:t>
            </a:r>
            <a:r>
              <a:rPr lang="en-US" dirty="0"/>
              <a:t>to edit Master text styles</a:t>
            </a:r>
          </a:p>
          <a:p>
            <a:pPr lvl="1"/>
            <a:r>
              <a:rPr lang="en-US" dirty="0"/>
              <a:t>Second level</a:t>
            </a:r>
          </a:p>
          <a:p>
            <a:pPr lvl="2"/>
            <a:r>
              <a:rPr lang="en-US" dirty="0"/>
              <a:t>Third level</a:t>
            </a:r>
          </a:p>
          <a:p>
            <a:pPr lvl="3"/>
            <a:r>
              <a:rPr lang="en-US" dirty="0"/>
              <a:t>Fourth level</a:t>
            </a:r>
          </a:p>
        </p:txBody>
      </p:sp>
      <p:sp>
        <p:nvSpPr>
          <p:cNvPr id="5" name="Footer Placeholder 4"/>
          <p:cNvSpPr>
            <a:spLocks noGrp="1"/>
          </p:cNvSpPr>
          <p:nvPr>
            <p:ph type="ftr" sz="quarter" idx="3"/>
          </p:nvPr>
        </p:nvSpPr>
        <p:spPr>
          <a:xfrm>
            <a:off x="457200" y="6356350"/>
            <a:ext cx="2895600" cy="365125"/>
          </a:xfrm>
          <a:prstGeom prst="rect">
            <a:avLst/>
          </a:prstGeom>
        </p:spPr>
        <p:txBody>
          <a:bodyPr vert="horz" wrap="square" lIns="91440" tIns="45720" rIns="91440" bIns="45720" numCol="1" anchor="b" anchorCtr="0" compatLnSpc="1">
            <a:prstTxWarp prst="textNoShape">
              <a:avLst/>
            </a:prstTxWarp>
          </a:bodyPr>
          <a:lstStyle>
            <a:lvl1pPr algn="l" rtl="0">
              <a:defRPr sz="900">
                <a:solidFill>
                  <a:srgbClr val="6D6F71"/>
                </a:solidFill>
              </a:defRPr>
            </a:lvl1pPr>
          </a:lstStyle>
          <a:p>
            <a:r>
              <a:rPr lang="en-US" dirty="0"/>
              <a:t>Copyright © </a:t>
            </a:r>
            <a:r>
              <a:rPr lang="en-US" dirty="0" smtClean="0"/>
              <a:t>2011. </a:t>
            </a:r>
            <a:r>
              <a:rPr lang="en-US" dirty="0"/>
              <a:t>World Psychiatric Association</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b" anchorCtr="0" compatLnSpc="1">
            <a:prstTxWarp prst="textNoShape">
              <a:avLst/>
            </a:prstTxWarp>
          </a:bodyPr>
          <a:lstStyle>
            <a:lvl1pPr rtl="0">
              <a:defRPr sz="900">
                <a:solidFill>
                  <a:srgbClr val="6D6F71"/>
                </a:solidFill>
              </a:defRPr>
            </a:lvl1pPr>
          </a:lstStyle>
          <a:p>
            <a:fld id="{059EDA03-EC4A-784B-A4E2-88B95377FCF2}" type="slidenum">
              <a:rPr lang="en-US"/>
              <a:pPr/>
              <a:t>‹#›</a:t>
            </a:fld>
            <a:endParaRPr lang="en-US"/>
          </a:p>
        </p:txBody>
      </p:sp>
      <p:pic>
        <p:nvPicPr>
          <p:cNvPr id="1031" name="Picture 7" descr="WPA _logo_blk.png"/>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8001000" y="274638"/>
            <a:ext cx="887413"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91" r:id="rId1"/>
    <p:sldLayoutId id="2147483789" r:id="rId2"/>
    <p:sldLayoutId id="2147483790"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Lst>
  <p:hf sldNum="0" hdr="0" dt="0"/>
  <p:txStyles>
    <p:titleStyle>
      <a:lvl1pPr algn="l" defTabSz="457200" rtl="0" eaLnBrk="0" fontAlgn="base" hangingPunct="0">
        <a:spcBef>
          <a:spcPct val="0"/>
        </a:spcBef>
        <a:spcAft>
          <a:spcPct val="0"/>
        </a:spcAft>
        <a:defRPr sz="2800" kern="1200">
          <a:solidFill>
            <a:schemeClr val="bg1"/>
          </a:solidFill>
          <a:latin typeface="Arial"/>
          <a:ea typeface="ＭＳ Ｐゴシック" charset="0"/>
          <a:cs typeface="Arial"/>
        </a:defRPr>
      </a:lvl1pPr>
      <a:lvl2pPr algn="l" defTabSz="457200" rtl="0" eaLnBrk="0" fontAlgn="base" hangingPunct="0">
        <a:spcBef>
          <a:spcPct val="0"/>
        </a:spcBef>
        <a:spcAft>
          <a:spcPct val="0"/>
        </a:spcAft>
        <a:defRPr sz="2800">
          <a:solidFill>
            <a:schemeClr val="bg1"/>
          </a:solidFill>
          <a:latin typeface="Arial" pitchFamily="34" charset="0"/>
          <a:ea typeface="ＭＳ Ｐゴシック" charset="0"/>
          <a:cs typeface="Arial" pitchFamily="34" charset="0"/>
        </a:defRPr>
      </a:lvl2pPr>
      <a:lvl3pPr algn="l" defTabSz="457200" rtl="0" eaLnBrk="0" fontAlgn="base" hangingPunct="0">
        <a:spcBef>
          <a:spcPct val="0"/>
        </a:spcBef>
        <a:spcAft>
          <a:spcPct val="0"/>
        </a:spcAft>
        <a:defRPr sz="2800">
          <a:solidFill>
            <a:schemeClr val="bg1"/>
          </a:solidFill>
          <a:latin typeface="Arial" pitchFamily="34" charset="0"/>
          <a:ea typeface="ＭＳ Ｐゴシック" charset="0"/>
          <a:cs typeface="Arial" pitchFamily="34" charset="0"/>
        </a:defRPr>
      </a:lvl3pPr>
      <a:lvl4pPr algn="l" defTabSz="457200" rtl="0" eaLnBrk="0" fontAlgn="base" hangingPunct="0">
        <a:spcBef>
          <a:spcPct val="0"/>
        </a:spcBef>
        <a:spcAft>
          <a:spcPct val="0"/>
        </a:spcAft>
        <a:defRPr sz="2800">
          <a:solidFill>
            <a:schemeClr val="bg1"/>
          </a:solidFill>
          <a:latin typeface="Arial" pitchFamily="34" charset="0"/>
          <a:ea typeface="ＭＳ Ｐゴシック" charset="0"/>
          <a:cs typeface="Arial" pitchFamily="34" charset="0"/>
        </a:defRPr>
      </a:lvl4pPr>
      <a:lvl5pPr algn="l" defTabSz="457200" rtl="0" eaLnBrk="0" fontAlgn="base" hangingPunct="0">
        <a:spcBef>
          <a:spcPct val="0"/>
        </a:spcBef>
        <a:spcAft>
          <a:spcPct val="0"/>
        </a:spcAft>
        <a:defRPr sz="2800">
          <a:solidFill>
            <a:schemeClr val="bg1"/>
          </a:solidFill>
          <a:latin typeface="Arial" pitchFamily="34" charset="0"/>
          <a:ea typeface="ＭＳ Ｐゴシック" charset="0"/>
          <a:cs typeface="Arial" pitchFamily="34" charset="0"/>
        </a:defRPr>
      </a:lvl5pPr>
      <a:lvl6pPr marL="457200" algn="l" defTabSz="457200" rtl="0" fontAlgn="base">
        <a:spcBef>
          <a:spcPct val="0"/>
        </a:spcBef>
        <a:spcAft>
          <a:spcPct val="0"/>
        </a:spcAft>
        <a:defRPr sz="2800">
          <a:solidFill>
            <a:schemeClr val="bg1"/>
          </a:solidFill>
          <a:latin typeface="Arial" pitchFamily="34" charset="0"/>
          <a:cs typeface="Arial" pitchFamily="34" charset="0"/>
        </a:defRPr>
      </a:lvl6pPr>
      <a:lvl7pPr marL="914400" algn="l" defTabSz="457200" rtl="0" fontAlgn="base">
        <a:spcBef>
          <a:spcPct val="0"/>
        </a:spcBef>
        <a:spcAft>
          <a:spcPct val="0"/>
        </a:spcAft>
        <a:defRPr sz="2800">
          <a:solidFill>
            <a:schemeClr val="bg1"/>
          </a:solidFill>
          <a:latin typeface="Arial" pitchFamily="34" charset="0"/>
          <a:cs typeface="Arial" pitchFamily="34" charset="0"/>
        </a:defRPr>
      </a:lvl7pPr>
      <a:lvl8pPr marL="1371600" algn="l" defTabSz="457200" rtl="0" fontAlgn="base">
        <a:spcBef>
          <a:spcPct val="0"/>
        </a:spcBef>
        <a:spcAft>
          <a:spcPct val="0"/>
        </a:spcAft>
        <a:defRPr sz="2800">
          <a:solidFill>
            <a:schemeClr val="bg1"/>
          </a:solidFill>
          <a:latin typeface="Arial" pitchFamily="34" charset="0"/>
          <a:cs typeface="Arial" pitchFamily="34" charset="0"/>
        </a:defRPr>
      </a:lvl8pPr>
      <a:lvl9pPr marL="1828800" algn="l" defTabSz="457200" rtl="0" fontAlgn="base">
        <a:spcBef>
          <a:spcPct val="0"/>
        </a:spcBef>
        <a:spcAft>
          <a:spcPct val="0"/>
        </a:spcAft>
        <a:defRPr sz="2800">
          <a:solidFill>
            <a:schemeClr val="bg1"/>
          </a:solidFill>
          <a:latin typeface="Arial" pitchFamily="34" charset="0"/>
          <a:cs typeface="Arial" pitchFamily="34" charset="0"/>
        </a:defRPr>
      </a:lvl9pPr>
    </p:titleStyle>
    <p:bodyStyle>
      <a:lvl1pPr marL="227013" indent="-227013" algn="l" defTabSz="457200" rtl="0" eaLnBrk="0" fontAlgn="base" hangingPunct="0">
        <a:spcBef>
          <a:spcPct val="20000"/>
        </a:spcBef>
        <a:spcAft>
          <a:spcPct val="0"/>
        </a:spcAft>
        <a:buFont typeface="Arial" charset="0"/>
        <a:buChar char="•"/>
        <a:defRPr sz="2400" kern="1200">
          <a:solidFill>
            <a:schemeClr val="tx1"/>
          </a:solidFill>
          <a:latin typeface="Arial"/>
          <a:ea typeface="ＭＳ Ｐゴシック" charset="0"/>
          <a:cs typeface="Arial"/>
        </a:defRPr>
      </a:lvl1pPr>
      <a:lvl2pPr marL="627063" indent="-282575" algn="l" defTabSz="457200" rtl="0" eaLnBrk="0" fontAlgn="base" hangingPunct="0">
        <a:spcBef>
          <a:spcPct val="20000"/>
        </a:spcBef>
        <a:spcAft>
          <a:spcPct val="0"/>
        </a:spcAft>
        <a:buFont typeface="Arial" charset="0"/>
        <a:buChar char="–"/>
        <a:defRPr sz="2000" kern="1200">
          <a:solidFill>
            <a:schemeClr val="tx1"/>
          </a:solidFill>
          <a:latin typeface="Arial"/>
          <a:ea typeface="Arial" charset="0"/>
          <a:cs typeface="Arial"/>
        </a:defRPr>
      </a:lvl2pPr>
      <a:lvl3pPr marL="917575" indent="-234950" algn="l" defTabSz="457200" rtl="0" eaLnBrk="0" fontAlgn="base" hangingPunct="0">
        <a:spcBef>
          <a:spcPct val="20000"/>
        </a:spcBef>
        <a:spcAft>
          <a:spcPct val="0"/>
        </a:spcAft>
        <a:buFont typeface="Arial" charset="0"/>
        <a:buChar char="•"/>
        <a:defRPr sz="2000" kern="1200">
          <a:solidFill>
            <a:schemeClr val="tx1"/>
          </a:solidFill>
          <a:latin typeface="Arial"/>
          <a:ea typeface="Arial" charset="0"/>
          <a:cs typeface="Arial"/>
        </a:defRPr>
      </a:lvl3pPr>
      <a:lvl4pPr marL="1200150" indent="-228600" algn="l" defTabSz="457200" rtl="0" eaLnBrk="0" fontAlgn="base" hangingPunct="0">
        <a:spcBef>
          <a:spcPct val="20000"/>
        </a:spcBef>
        <a:spcAft>
          <a:spcPct val="0"/>
        </a:spcAft>
        <a:buFont typeface="Arial" charset="0"/>
        <a:buChar char="–"/>
        <a:defRPr sz="2000" kern="1200">
          <a:solidFill>
            <a:schemeClr val="tx1"/>
          </a:solidFill>
          <a:latin typeface="Arial"/>
          <a:ea typeface="Arial" charset="0"/>
          <a:cs typeface="Arial"/>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Arial"/>
          <a:ea typeface="Arial"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rgbClr val="6D6F71"/>
                </a:solidFill>
              </a:rPr>
              <a:t>Copyright © </a:t>
            </a:r>
            <a:r>
              <a:rPr lang="en-US" dirty="0" smtClean="0">
                <a:solidFill>
                  <a:srgbClr val="6D6F71"/>
                </a:solidFill>
              </a:rPr>
              <a:t>2011. </a:t>
            </a:r>
            <a:r>
              <a:rPr lang="en-US" dirty="0">
                <a:solidFill>
                  <a:srgbClr val="6D6F71"/>
                </a:solidFill>
              </a:rPr>
              <a:t>World Psychiatric Association</a:t>
            </a:r>
          </a:p>
        </p:txBody>
      </p:sp>
      <p:sp>
        <p:nvSpPr>
          <p:cNvPr id="2" name="Title 1"/>
          <p:cNvSpPr>
            <a:spLocks noGrp="1"/>
          </p:cNvSpPr>
          <p:nvPr>
            <p:ph type="ctrTitle"/>
          </p:nvPr>
        </p:nvSpPr>
        <p:spPr>
          <a:xfrm>
            <a:off x="2590800" y="0"/>
            <a:ext cx="5257800" cy="1905000"/>
          </a:xfrm>
        </p:spPr>
        <p:txBody>
          <a:bodyPr/>
          <a:lstStyle/>
          <a:p>
            <a:r>
              <a:rPr lang="en-US" dirty="0">
                <a:latin typeface="Arial" charset="0"/>
                <a:cs typeface="Arial" charset="0"/>
              </a:rPr>
              <a:t>The WPA Educational Program on the Management of Depressive Disorders</a:t>
            </a:r>
          </a:p>
        </p:txBody>
      </p:sp>
      <p:sp>
        <p:nvSpPr>
          <p:cNvPr id="3" name="Subtitle 2"/>
          <p:cNvSpPr>
            <a:spLocks noGrp="1"/>
          </p:cNvSpPr>
          <p:nvPr>
            <p:ph type="subTitle" idx="1"/>
          </p:nvPr>
        </p:nvSpPr>
        <p:spPr/>
        <p:txBody>
          <a:bodyPr/>
          <a:lstStyle/>
          <a:p>
            <a:pPr>
              <a:defRPr/>
            </a:pPr>
            <a:r>
              <a:rPr lang="en-US" dirty="0" smtClean="0">
                <a:solidFill>
                  <a:srgbClr val="6D6F71"/>
                </a:solidFill>
                <a:latin typeface="Arial" charset="0"/>
                <a:cs typeface="Arial" charset="0"/>
              </a:rPr>
              <a:t>Depression in Children and Adolescents</a:t>
            </a:r>
            <a:endParaRPr lang="en-US" dirty="0">
              <a:ea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title"/>
          </p:nvPr>
        </p:nvSpPr>
        <p:spPr/>
        <p:txBody>
          <a:bodyPr/>
          <a:lstStyle/>
          <a:p>
            <a:pPr eaLnBrk="1" hangingPunct="1"/>
            <a:r>
              <a:rPr lang="en-US" dirty="0">
                <a:latin typeface="Arial" charset="0"/>
                <a:cs typeface="Arial" charset="0"/>
              </a:rPr>
              <a:t>Clinical Manifestations (2)</a:t>
            </a:r>
          </a:p>
        </p:txBody>
      </p:sp>
      <p:sp>
        <p:nvSpPr>
          <p:cNvPr id="23554" name="Rectangle 2"/>
          <p:cNvSpPr>
            <a:spLocks noGrp="1" noChangeArrowheads="1"/>
          </p:cNvSpPr>
          <p:nvPr>
            <p:ph idx="1"/>
          </p:nvPr>
        </p:nvSpPr>
        <p:spPr>
          <a:xfrm>
            <a:off x="461713" y="1524000"/>
            <a:ext cx="8839200" cy="5145088"/>
          </a:xfrm>
        </p:spPr>
        <p:txBody>
          <a:bodyPr/>
          <a:lstStyle/>
          <a:p>
            <a:pPr eaLnBrk="1" hangingPunct="1">
              <a:buNone/>
              <a:defRPr/>
            </a:pPr>
            <a:r>
              <a:rPr lang="en-US" sz="1800" b="1" dirty="0">
                <a:latin typeface="Arial" pitchFamily="34" charset="0"/>
                <a:ea typeface="+mn-ea"/>
                <a:cs typeface="+mj-cs"/>
              </a:rPr>
              <a:t>Signs and symptoms among children</a:t>
            </a:r>
          </a:p>
          <a:p>
            <a:pPr eaLnBrk="1" hangingPunct="1">
              <a:defRPr/>
            </a:pPr>
            <a:r>
              <a:rPr lang="en-US" sz="1800" dirty="0"/>
              <a:t>Boredom</a:t>
            </a:r>
          </a:p>
          <a:p>
            <a:pPr eaLnBrk="1" hangingPunct="1">
              <a:defRPr/>
            </a:pPr>
            <a:r>
              <a:rPr lang="en-US" sz="1800" dirty="0"/>
              <a:t>Lost interest or pleasure in most activities</a:t>
            </a:r>
          </a:p>
          <a:p>
            <a:pPr eaLnBrk="1" hangingPunct="1">
              <a:defRPr/>
            </a:pPr>
            <a:r>
              <a:rPr lang="en-US" sz="1800" dirty="0"/>
              <a:t>Complaints about being tired most of the time or lack the energy to engage in normal activities</a:t>
            </a:r>
          </a:p>
          <a:p>
            <a:pPr eaLnBrk="1" hangingPunct="1">
              <a:defRPr/>
            </a:pPr>
            <a:r>
              <a:rPr lang="en-US" sz="1800" dirty="0"/>
              <a:t>Irritability and moody- swinging from great sadness to sudden anger temper tantrums</a:t>
            </a:r>
          </a:p>
          <a:p>
            <a:pPr eaLnBrk="1" hangingPunct="1">
              <a:defRPr/>
            </a:pPr>
            <a:r>
              <a:rPr lang="en-US" sz="1800" dirty="0"/>
              <a:t>Lack of satisfaction</a:t>
            </a:r>
          </a:p>
          <a:p>
            <a:pPr eaLnBrk="1" hangingPunct="1">
              <a:defRPr/>
            </a:pPr>
            <a:r>
              <a:rPr lang="en-US" sz="1800" dirty="0"/>
              <a:t>School absence and avoidance of social activities</a:t>
            </a:r>
          </a:p>
          <a:p>
            <a:pPr eaLnBrk="1" hangingPunct="1">
              <a:defRPr/>
            </a:pPr>
            <a:r>
              <a:rPr lang="en-US" sz="1800" dirty="0"/>
              <a:t>Physical symptoms with no medical explanation </a:t>
            </a:r>
          </a:p>
          <a:p>
            <a:pPr marL="0" indent="0" eaLnBrk="1" hangingPunct="1">
              <a:buNone/>
              <a:defRPr/>
            </a:pPr>
            <a:endParaRPr lang="en-US" sz="1800" dirty="0">
              <a:latin typeface="Arial" pitchFamily="34" charset="0"/>
              <a:ea typeface="+mn-ea"/>
              <a:cs typeface="+mj-cs"/>
            </a:endParaRPr>
          </a:p>
          <a:p>
            <a:pPr marL="0" indent="0" eaLnBrk="1" hangingPunct="1">
              <a:buNone/>
              <a:defRPr/>
            </a:pPr>
            <a:r>
              <a:rPr lang="en-US" sz="1800" dirty="0" smtClean="0">
                <a:latin typeface="Arial" pitchFamily="34" charset="0"/>
                <a:ea typeface="+mn-ea"/>
                <a:cs typeface="+mj-cs"/>
              </a:rPr>
              <a:t>Restlessness</a:t>
            </a:r>
            <a:r>
              <a:rPr lang="en-US" sz="1800" dirty="0">
                <a:latin typeface="Arial" pitchFamily="34" charset="0"/>
                <a:ea typeface="+mn-ea"/>
                <a:cs typeface="+mj-cs"/>
              </a:rPr>
              <a:t>, agitation, and decreased concentration may mislead parents or teachers into thinking that a child has attention deficit disorder</a:t>
            </a:r>
          </a:p>
        </p:txBody>
      </p:sp>
      <p:sp>
        <p:nvSpPr>
          <p:cNvPr id="4" name="Footer Placeholder 3"/>
          <p:cNvSpPr>
            <a:spLocks noGrp="1"/>
          </p:cNvSpPr>
          <p:nvPr>
            <p:ph type="ftr" sz="quarter" idx="10"/>
          </p:nvPr>
        </p:nvSpPr>
        <p:spPr>
          <a:xfrm>
            <a:off x="457200" y="6356350"/>
            <a:ext cx="2895600" cy="365125"/>
          </a:xfrm>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rgbClr val="6D6F71"/>
                </a:solidFill>
              </a:rPr>
              <a:t>Copyright © </a:t>
            </a:r>
            <a:r>
              <a:rPr lang="en-US" dirty="0" smtClean="0">
                <a:solidFill>
                  <a:srgbClr val="6D6F71"/>
                </a:solidFill>
              </a:rPr>
              <a:t>2011. </a:t>
            </a:r>
            <a:r>
              <a:rPr lang="en-US" dirty="0">
                <a:solidFill>
                  <a:srgbClr val="6D6F71"/>
                </a:solidFill>
              </a:rPr>
              <a:t>World Psychiatric Association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title"/>
          </p:nvPr>
        </p:nvSpPr>
        <p:spPr/>
        <p:txBody>
          <a:bodyPr/>
          <a:lstStyle/>
          <a:p>
            <a:pPr eaLnBrk="1" hangingPunct="1"/>
            <a:r>
              <a:rPr lang="en-US" dirty="0">
                <a:latin typeface="Arial" charset="0"/>
                <a:cs typeface="Arial" charset="0"/>
              </a:rPr>
              <a:t>Clinical Manifestations (3)</a:t>
            </a:r>
          </a:p>
        </p:txBody>
      </p:sp>
      <p:sp>
        <p:nvSpPr>
          <p:cNvPr id="24578" name="Rectangle 2"/>
          <p:cNvSpPr>
            <a:spLocks noGrp="1" noChangeArrowheads="1"/>
          </p:cNvSpPr>
          <p:nvPr>
            <p:ph idx="1"/>
          </p:nvPr>
        </p:nvSpPr>
        <p:spPr/>
        <p:txBody>
          <a:bodyPr/>
          <a:lstStyle/>
          <a:p>
            <a:pPr eaLnBrk="1" hangingPunct="1">
              <a:buNone/>
              <a:defRPr/>
            </a:pPr>
            <a:r>
              <a:rPr lang="en-US" sz="1800" b="1" dirty="0">
                <a:latin typeface="Arial" pitchFamily="34" charset="0"/>
                <a:ea typeface="+mn-ea"/>
                <a:cs typeface="+mj-cs"/>
              </a:rPr>
              <a:t>Signs and symptoms among adolescents</a:t>
            </a:r>
          </a:p>
          <a:p>
            <a:pPr eaLnBrk="1" hangingPunct="1">
              <a:defRPr/>
            </a:pPr>
            <a:r>
              <a:rPr lang="en-US" sz="1800" dirty="0"/>
              <a:t>Sad mood or if life and future seems grim and bleak, </a:t>
            </a:r>
          </a:p>
          <a:p>
            <a:pPr eaLnBrk="1" hangingPunct="1">
              <a:defRPr/>
            </a:pPr>
            <a:r>
              <a:rPr lang="en-US" sz="1800" dirty="0"/>
              <a:t>Withdrawn, uncharacteristically lacks energy and initiative</a:t>
            </a:r>
          </a:p>
          <a:p>
            <a:pPr eaLnBrk="1" hangingPunct="1">
              <a:defRPr/>
            </a:pPr>
            <a:r>
              <a:rPr lang="en-US" sz="1800" dirty="0"/>
              <a:t>Neglected appearance</a:t>
            </a:r>
          </a:p>
          <a:p>
            <a:pPr eaLnBrk="1" hangingPunct="1">
              <a:defRPr/>
            </a:pPr>
            <a:r>
              <a:rPr lang="en-US" sz="1800" dirty="0"/>
              <a:t>Slow movements and monotonous voice</a:t>
            </a:r>
          </a:p>
          <a:p>
            <a:pPr eaLnBrk="1" hangingPunct="1">
              <a:defRPr/>
            </a:pPr>
            <a:r>
              <a:rPr lang="en-US" sz="1800" dirty="0"/>
              <a:t>Heightened sensitivity to rejection by others</a:t>
            </a:r>
          </a:p>
          <a:p>
            <a:pPr eaLnBrk="1" hangingPunct="1">
              <a:defRPr/>
            </a:pPr>
            <a:r>
              <a:rPr lang="en-US" sz="1800" dirty="0"/>
              <a:t>Low self esteem</a:t>
            </a:r>
          </a:p>
          <a:p>
            <a:pPr eaLnBrk="1" hangingPunct="1">
              <a:defRPr/>
            </a:pPr>
            <a:r>
              <a:rPr lang="en-US" sz="1800" dirty="0"/>
              <a:t>Poor concentration, deterioration in school grades</a:t>
            </a:r>
          </a:p>
          <a:p>
            <a:pPr eaLnBrk="1" hangingPunct="1">
              <a:defRPr/>
            </a:pPr>
            <a:r>
              <a:rPr lang="en-US" sz="1800" dirty="0"/>
              <a:t>Loss of interest in extracurricular activities </a:t>
            </a:r>
          </a:p>
          <a:p>
            <a:pPr eaLnBrk="1" hangingPunct="1">
              <a:defRPr/>
            </a:pPr>
            <a:r>
              <a:rPr lang="en-US" sz="1800" dirty="0"/>
              <a:t>Sleeping throughout the day or early in the evening</a:t>
            </a:r>
          </a:p>
          <a:p>
            <a:pPr eaLnBrk="1" hangingPunct="1">
              <a:defRPr/>
            </a:pPr>
            <a:r>
              <a:rPr lang="en-US" sz="1800" dirty="0"/>
              <a:t>Complaints of headaches or stomachaches</a:t>
            </a:r>
          </a:p>
          <a:p>
            <a:pPr eaLnBrk="1" hangingPunct="1">
              <a:defRPr/>
            </a:pPr>
            <a:r>
              <a:rPr lang="en-US" sz="1800" dirty="0"/>
              <a:t>Use drugs or alcohol, in some cases as self-medication</a:t>
            </a:r>
          </a:p>
          <a:p>
            <a:pPr eaLnBrk="1" hangingPunct="1">
              <a:lnSpc>
                <a:spcPct val="80000"/>
              </a:lnSpc>
              <a:buFont typeface="Wingdings" pitchFamily="2" charset="2"/>
              <a:buNone/>
              <a:defRPr/>
            </a:pPr>
            <a:endParaRPr lang="en-US" dirty="0" smtClean="0">
              <a:latin typeface="Arial" pitchFamily="34" charset="0"/>
              <a:ea typeface="+mn-ea"/>
              <a:cs typeface="+mj-cs"/>
            </a:endParaRPr>
          </a:p>
        </p:txBody>
      </p:sp>
      <p:sp>
        <p:nvSpPr>
          <p:cNvPr id="4" name="Footer Placeholder 3"/>
          <p:cNvSpPr>
            <a:spLocks noGrp="1"/>
          </p:cNvSpPr>
          <p:nvPr>
            <p:ph type="ftr" sz="quarter" idx="10"/>
          </p:nvPr>
        </p:nvSpPr>
        <p:spPr>
          <a:xfrm>
            <a:off x="457200" y="6356350"/>
            <a:ext cx="2895600" cy="365125"/>
          </a:xfrm>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rgbClr val="6D6F71"/>
                </a:solidFill>
              </a:rPr>
              <a:t>Copyright © </a:t>
            </a:r>
            <a:r>
              <a:rPr lang="en-US" dirty="0" smtClean="0">
                <a:solidFill>
                  <a:srgbClr val="6D6F71"/>
                </a:solidFill>
              </a:rPr>
              <a:t>2011. </a:t>
            </a:r>
            <a:r>
              <a:rPr lang="en-US" dirty="0">
                <a:solidFill>
                  <a:srgbClr val="6D6F71"/>
                </a:solidFill>
              </a:rPr>
              <a:t>World Psychiatric Association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n-US" dirty="0">
                <a:latin typeface="Arial" charset="0"/>
                <a:cs typeface="Arial" charset="0"/>
              </a:rPr>
              <a:t>Clinical Classification (1)</a:t>
            </a:r>
          </a:p>
        </p:txBody>
      </p:sp>
      <p:sp>
        <p:nvSpPr>
          <p:cNvPr id="25602" name="Rectangle 2"/>
          <p:cNvSpPr>
            <a:spLocks noGrp="1" noChangeArrowheads="1"/>
          </p:cNvSpPr>
          <p:nvPr>
            <p:ph idx="1"/>
          </p:nvPr>
        </p:nvSpPr>
        <p:spPr/>
        <p:txBody>
          <a:bodyPr/>
          <a:lstStyle/>
          <a:p>
            <a:pPr eaLnBrk="1" hangingPunct="1">
              <a:buNone/>
              <a:defRPr/>
            </a:pPr>
            <a:r>
              <a:rPr lang="en-US" sz="1800" b="1" dirty="0">
                <a:latin typeface="Arial" pitchFamily="34" charset="0"/>
                <a:ea typeface="+mn-ea"/>
                <a:cs typeface="+mj-cs"/>
              </a:rPr>
              <a:t>Diagnostic and Classification Manuals</a:t>
            </a:r>
          </a:p>
          <a:p>
            <a:pPr eaLnBrk="1" hangingPunct="1">
              <a:buFont typeface="Wingdings" pitchFamily="2" charset="2"/>
              <a:buNone/>
              <a:defRPr/>
            </a:pPr>
            <a:endParaRPr lang="en-US" dirty="0" smtClean="0">
              <a:latin typeface="Arial" pitchFamily="34" charset="0"/>
              <a:ea typeface="+mn-ea"/>
              <a:cs typeface="+mj-cs"/>
            </a:endParaRPr>
          </a:p>
          <a:p>
            <a:pPr eaLnBrk="1" hangingPunct="1">
              <a:defRPr/>
            </a:pPr>
            <a:r>
              <a:rPr lang="en-US" sz="1800" b="1" dirty="0"/>
              <a:t>DC 0-3 R </a:t>
            </a:r>
            <a:r>
              <a:rPr lang="en-US" sz="1800" dirty="0"/>
              <a:t>a modification of the DSM-IV-R for children under 3 years of age</a:t>
            </a:r>
          </a:p>
          <a:p>
            <a:pPr eaLnBrk="1" hangingPunct="1">
              <a:defRPr/>
            </a:pPr>
            <a:endParaRPr lang="en-US" sz="1800" dirty="0"/>
          </a:p>
          <a:p>
            <a:pPr eaLnBrk="1" hangingPunct="1">
              <a:defRPr/>
            </a:pPr>
            <a:r>
              <a:rPr lang="en-US" sz="1800" b="1" dirty="0"/>
              <a:t>Modified DSM-IV </a:t>
            </a:r>
            <a:r>
              <a:rPr lang="en-US" sz="1800" dirty="0"/>
              <a:t>for preschool children</a:t>
            </a:r>
          </a:p>
          <a:p>
            <a:pPr eaLnBrk="1" hangingPunct="1">
              <a:defRPr/>
            </a:pPr>
            <a:endParaRPr lang="en-US" sz="1800" dirty="0"/>
          </a:p>
          <a:p>
            <a:pPr eaLnBrk="1" hangingPunct="1">
              <a:defRPr/>
            </a:pPr>
            <a:r>
              <a:rPr lang="en-US" sz="1800" b="1" dirty="0"/>
              <a:t>DSM-V </a:t>
            </a:r>
            <a:r>
              <a:rPr lang="en-US" sz="1800" dirty="0"/>
              <a:t>and </a:t>
            </a:r>
            <a:r>
              <a:rPr lang="en-US" sz="1800" b="1" dirty="0"/>
              <a:t>ICD-10 </a:t>
            </a:r>
            <a:r>
              <a:rPr lang="en-US" sz="1800" dirty="0"/>
              <a:t>for older children and adolescents</a:t>
            </a:r>
          </a:p>
          <a:p>
            <a:pPr eaLnBrk="1" hangingPunct="1">
              <a:lnSpc>
                <a:spcPct val="80000"/>
              </a:lnSpc>
              <a:buFont typeface="Wingdings" pitchFamily="2" charset="2"/>
              <a:buNone/>
              <a:defRPr/>
            </a:pPr>
            <a:endParaRPr lang="en-US" sz="2000" dirty="0" smtClean="0">
              <a:latin typeface="Arial" pitchFamily="34" charset="0"/>
              <a:ea typeface="+mn-ea"/>
              <a:cs typeface="+mj-cs"/>
            </a:endParaRPr>
          </a:p>
        </p:txBody>
      </p:sp>
      <p:sp>
        <p:nvSpPr>
          <p:cNvPr id="4" name="Footer Placeholder 3"/>
          <p:cNvSpPr>
            <a:spLocks noGrp="1"/>
          </p:cNvSpPr>
          <p:nvPr>
            <p:ph type="ftr" sz="quarter" idx="10"/>
          </p:nvPr>
        </p:nvSpPr>
        <p:spPr>
          <a:xfrm>
            <a:off x="457200" y="6356350"/>
            <a:ext cx="2895600" cy="365125"/>
          </a:xfrm>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rgbClr val="6D6F71"/>
                </a:solidFill>
              </a:rPr>
              <a:t>Copyright © </a:t>
            </a:r>
            <a:r>
              <a:rPr lang="en-US" dirty="0" smtClean="0">
                <a:solidFill>
                  <a:srgbClr val="6D6F71"/>
                </a:solidFill>
              </a:rPr>
              <a:t>2011. </a:t>
            </a:r>
            <a:r>
              <a:rPr lang="en-US" dirty="0">
                <a:solidFill>
                  <a:srgbClr val="6D6F71"/>
                </a:solidFill>
              </a:rPr>
              <a:t>World Psychiatric Association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n-US" dirty="0">
                <a:latin typeface="Arial" charset="0"/>
                <a:cs typeface="Arial" charset="0"/>
              </a:rPr>
              <a:t>Clinical Classification (2)</a:t>
            </a:r>
          </a:p>
        </p:txBody>
      </p:sp>
      <p:sp>
        <p:nvSpPr>
          <p:cNvPr id="26626" name="Rectangle 2"/>
          <p:cNvSpPr>
            <a:spLocks noGrp="1" noChangeArrowheads="1"/>
          </p:cNvSpPr>
          <p:nvPr>
            <p:ph idx="1"/>
          </p:nvPr>
        </p:nvSpPr>
        <p:spPr/>
        <p:txBody>
          <a:bodyPr/>
          <a:lstStyle/>
          <a:p>
            <a:pPr eaLnBrk="1" hangingPunct="1">
              <a:buNone/>
              <a:defRPr/>
            </a:pPr>
            <a:r>
              <a:rPr lang="en-US" sz="1800" b="1" dirty="0">
                <a:latin typeface="Arial" pitchFamily="34" charset="0"/>
                <a:ea typeface="+mn-ea"/>
                <a:cs typeface="+mj-cs"/>
              </a:rPr>
              <a:t>DC 0-3 R</a:t>
            </a:r>
          </a:p>
          <a:p>
            <a:pPr marL="0" indent="0" eaLnBrk="1" hangingPunct="1">
              <a:buNone/>
              <a:defRPr/>
            </a:pPr>
            <a:r>
              <a:rPr lang="en-US" sz="1800" b="1" dirty="0">
                <a:latin typeface="Arial" pitchFamily="34" charset="0"/>
                <a:ea typeface="+mn-ea"/>
                <a:cs typeface="+mj-cs"/>
              </a:rPr>
              <a:t>Type I: </a:t>
            </a:r>
            <a:r>
              <a:rPr lang="en-US" sz="1800" dirty="0">
                <a:latin typeface="Arial" pitchFamily="34" charset="0"/>
                <a:ea typeface="+mn-ea"/>
                <a:cs typeface="+mj-cs"/>
              </a:rPr>
              <a:t>Major depression is defined as follows (33 p.- 896): Five of the following symptoms must be present most of the day, more days than not, for at least 2 weeks and must include one of the first two symptoms: </a:t>
            </a:r>
          </a:p>
          <a:p>
            <a:pPr eaLnBrk="1" hangingPunct="1">
              <a:defRPr/>
            </a:pPr>
            <a:r>
              <a:rPr lang="en-US" sz="1800" dirty="0"/>
              <a:t>Depressed mood as indicated by either the child's direct expression (such as "I am sad") or observation by others (such as "the child appears sad or tearful"). </a:t>
            </a:r>
          </a:p>
          <a:p>
            <a:pPr eaLnBrk="1" hangingPunct="1">
              <a:defRPr/>
            </a:pPr>
            <a:r>
              <a:rPr lang="en-US" sz="1800" dirty="0"/>
              <a:t>Markedly diminished interest in all, or almost all, activities. </a:t>
            </a:r>
          </a:p>
          <a:p>
            <a:pPr eaLnBrk="1" hangingPunct="1">
              <a:defRPr/>
            </a:pPr>
            <a:r>
              <a:rPr lang="en-US" sz="1800" dirty="0"/>
              <a:t>Significant weight loss or gain (a change of more than 5% of body weight in a month, significant decrease or increase in appetite, or failure to make expected weight gains). </a:t>
            </a:r>
          </a:p>
          <a:p>
            <a:pPr eaLnBrk="1" hangingPunct="1">
              <a:defRPr/>
            </a:pPr>
            <a:r>
              <a:rPr lang="en-US" sz="1800" dirty="0"/>
              <a:t>Insomnia or </a:t>
            </a:r>
            <a:r>
              <a:rPr lang="en-US" sz="1800" dirty="0" err="1"/>
              <a:t>hypersomnia</a:t>
            </a:r>
            <a:r>
              <a:rPr lang="en-US" sz="1800" dirty="0"/>
              <a:t>. </a:t>
            </a:r>
          </a:p>
          <a:p>
            <a:pPr eaLnBrk="1" hangingPunct="1">
              <a:defRPr/>
            </a:pPr>
            <a:r>
              <a:rPr lang="en-US" sz="1800" dirty="0"/>
              <a:t>Psychomotor agitation or retardation.</a:t>
            </a:r>
          </a:p>
        </p:txBody>
      </p:sp>
      <p:sp>
        <p:nvSpPr>
          <p:cNvPr id="4" name="Footer Placeholder 3"/>
          <p:cNvSpPr>
            <a:spLocks noGrp="1"/>
          </p:cNvSpPr>
          <p:nvPr>
            <p:ph type="ftr" sz="quarter" idx="10"/>
          </p:nvPr>
        </p:nvSpPr>
        <p:spPr>
          <a:xfrm>
            <a:off x="457200" y="6356350"/>
            <a:ext cx="2895600" cy="365125"/>
          </a:xfrm>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rgbClr val="6D6F71"/>
                </a:solidFill>
              </a:rPr>
              <a:t>Copyright © </a:t>
            </a:r>
            <a:r>
              <a:rPr lang="en-US" dirty="0" smtClean="0">
                <a:solidFill>
                  <a:srgbClr val="6D6F71"/>
                </a:solidFill>
              </a:rPr>
              <a:t>2011. </a:t>
            </a:r>
            <a:r>
              <a:rPr lang="en-US" dirty="0">
                <a:solidFill>
                  <a:srgbClr val="6D6F71"/>
                </a:solidFill>
              </a:rPr>
              <a:t>World Psychiatric Association</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n-US" dirty="0">
                <a:latin typeface="Arial" charset="0"/>
                <a:cs typeface="Arial" charset="0"/>
              </a:rPr>
              <a:t>Clinical Classification (3)</a:t>
            </a:r>
          </a:p>
        </p:txBody>
      </p:sp>
      <p:sp>
        <p:nvSpPr>
          <p:cNvPr id="27650" name="Rectangle 2"/>
          <p:cNvSpPr>
            <a:spLocks noGrp="1" noChangeArrowheads="1"/>
          </p:cNvSpPr>
          <p:nvPr>
            <p:ph idx="1"/>
          </p:nvPr>
        </p:nvSpPr>
        <p:spPr>
          <a:xfrm>
            <a:off x="457200" y="1524000"/>
            <a:ext cx="7620000" cy="4525963"/>
          </a:xfrm>
        </p:spPr>
        <p:txBody>
          <a:bodyPr/>
          <a:lstStyle/>
          <a:p>
            <a:pPr eaLnBrk="1" hangingPunct="1">
              <a:buNone/>
              <a:defRPr/>
            </a:pPr>
            <a:r>
              <a:rPr lang="en-US" sz="1800" b="1" dirty="0">
                <a:latin typeface="Arial" pitchFamily="34" charset="0"/>
                <a:ea typeface="+mn-ea"/>
                <a:cs typeface="+mj-cs"/>
              </a:rPr>
              <a:t>DC 0-3 R</a:t>
            </a:r>
          </a:p>
          <a:p>
            <a:pPr marL="227013" lvl="1" indent="-227013" eaLnBrk="1" hangingPunct="1">
              <a:buFont typeface="Arial" charset="0"/>
              <a:buChar char="•"/>
              <a:defRPr/>
            </a:pPr>
            <a:r>
              <a:rPr lang="en-US" sz="1800" dirty="0">
                <a:ea typeface="ＭＳ Ｐゴシック" charset="0"/>
              </a:rPr>
              <a:t>Fatigue or loss of energy. </a:t>
            </a:r>
          </a:p>
          <a:p>
            <a:pPr marL="227013" lvl="1" indent="-227013" eaLnBrk="1" hangingPunct="1">
              <a:buFont typeface="Arial" charset="0"/>
              <a:buChar char="•"/>
              <a:defRPr/>
            </a:pPr>
            <a:r>
              <a:rPr lang="en-US" sz="1800" dirty="0">
                <a:ea typeface="ＭＳ Ｐゴシック" charset="0"/>
              </a:rPr>
              <a:t>Evidence of feeling of worthlessness or inappropriate guilt in play (such as self-punitive actions and play) or in the child's direct expression. </a:t>
            </a:r>
          </a:p>
          <a:p>
            <a:pPr marL="227013" lvl="1" indent="-227013" eaLnBrk="1" hangingPunct="1">
              <a:buFont typeface="Arial" charset="0"/>
              <a:buChar char="•"/>
              <a:defRPr/>
            </a:pPr>
            <a:r>
              <a:rPr lang="en-US" sz="1800" dirty="0">
                <a:ea typeface="ＭＳ Ｐゴシック" charset="0"/>
              </a:rPr>
              <a:t>Diminished ability to think or concentrate or difficulty in solving problems, responding to caregivers, or sustained attention. </a:t>
            </a:r>
          </a:p>
          <a:p>
            <a:pPr marL="227013" lvl="1" indent="-227013" eaLnBrk="1" hangingPunct="1">
              <a:buFont typeface="Arial" charset="0"/>
              <a:buChar char="•"/>
              <a:defRPr/>
            </a:pPr>
            <a:r>
              <a:rPr lang="en-US" sz="1800" dirty="0">
                <a:ea typeface="ＭＳ Ｐゴシック" charset="0"/>
              </a:rPr>
              <a:t>Recurrent allusions to or themes of death or suicide or attempts at self harm. The child may demonstrate these symptoms through thought activities, play, or potentially lethal behavior. </a:t>
            </a:r>
          </a:p>
          <a:p>
            <a:pPr eaLnBrk="1" hangingPunct="1">
              <a:buClr>
                <a:srgbClr val="777777"/>
              </a:buClr>
              <a:buFont typeface="Arial" pitchFamily="34" charset="0"/>
              <a:buChar char="•"/>
              <a:defRPr/>
            </a:pPr>
            <a:endParaRPr lang="en-US" sz="1800" dirty="0" smtClean="0">
              <a:latin typeface="Arial" pitchFamily="34" charset="0"/>
              <a:ea typeface="+mn-ea"/>
              <a:cs typeface="+mj-cs"/>
            </a:endParaRPr>
          </a:p>
          <a:p>
            <a:pPr marL="0" indent="0" eaLnBrk="1" hangingPunct="1">
              <a:buNone/>
              <a:defRPr/>
            </a:pPr>
            <a:r>
              <a:rPr lang="en-US" sz="1800" b="1" dirty="0">
                <a:latin typeface="Arial" pitchFamily="34" charset="0"/>
                <a:ea typeface="+mn-ea"/>
                <a:cs typeface="+mj-cs"/>
              </a:rPr>
              <a:t>Type II: </a:t>
            </a:r>
            <a:r>
              <a:rPr lang="en-US" sz="1800" dirty="0">
                <a:latin typeface="Arial" pitchFamily="34" charset="0"/>
                <a:ea typeface="+mn-ea"/>
                <a:cs typeface="+mj-cs"/>
              </a:rPr>
              <a:t>Depressive disorder not otherwise specified requires the presence of three or four of the nine symptoms described for Type I, with at least one of them being of the first two symptoms for at least 2 weeks. </a:t>
            </a:r>
          </a:p>
        </p:txBody>
      </p:sp>
      <p:sp>
        <p:nvSpPr>
          <p:cNvPr id="4" name="Footer Placeholder 3"/>
          <p:cNvSpPr>
            <a:spLocks noGrp="1"/>
          </p:cNvSpPr>
          <p:nvPr>
            <p:ph type="ftr" sz="quarter" idx="10"/>
          </p:nvPr>
        </p:nvSpPr>
        <p:spPr>
          <a:xfrm>
            <a:off x="457200" y="6356350"/>
            <a:ext cx="2895600" cy="365125"/>
          </a:xfrm>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rgbClr val="6D6F71"/>
                </a:solidFill>
              </a:rPr>
              <a:t>Copyright © </a:t>
            </a:r>
            <a:r>
              <a:rPr lang="en-US" dirty="0" smtClean="0">
                <a:solidFill>
                  <a:srgbClr val="6D6F71"/>
                </a:solidFill>
              </a:rPr>
              <a:t>2011. </a:t>
            </a:r>
            <a:r>
              <a:rPr lang="en-US" dirty="0">
                <a:solidFill>
                  <a:srgbClr val="6D6F71"/>
                </a:solidFill>
              </a:rPr>
              <a:t>World Psychiatric Association</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n-US" dirty="0">
                <a:latin typeface="Arial" charset="0"/>
                <a:cs typeface="Arial" charset="0"/>
              </a:rPr>
              <a:t>Clinical Classification (3)</a:t>
            </a:r>
          </a:p>
        </p:txBody>
      </p:sp>
      <p:sp>
        <p:nvSpPr>
          <p:cNvPr id="28674" name="Rectangle 2"/>
          <p:cNvSpPr>
            <a:spLocks noGrp="1" noChangeArrowheads="1"/>
          </p:cNvSpPr>
          <p:nvPr>
            <p:ph idx="1"/>
          </p:nvPr>
        </p:nvSpPr>
        <p:spPr>
          <a:xfrm>
            <a:off x="457201" y="1524000"/>
            <a:ext cx="8229600" cy="5334000"/>
          </a:xfrm>
        </p:spPr>
        <p:txBody>
          <a:bodyPr/>
          <a:lstStyle/>
          <a:p>
            <a:pPr marL="0" indent="0" eaLnBrk="1" hangingPunct="1">
              <a:buFont typeface="Wingdings" pitchFamily="2" charset="2"/>
              <a:buNone/>
              <a:defRPr/>
            </a:pPr>
            <a:r>
              <a:rPr lang="en-US" sz="1800" b="1" dirty="0">
                <a:latin typeface="Arial" pitchFamily="34" charset="0"/>
                <a:ea typeface="+mn-ea"/>
                <a:cs typeface="+mj-cs"/>
              </a:rPr>
              <a:t>Modified DSM criteria for use with infants and preschool aged children </a:t>
            </a:r>
            <a:r>
              <a:rPr lang="en-US" sz="1600" b="1" dirty="0" smtClean="0">
                <a:latin typeface="Arial" pitchFamily="34" charset="0"/>
                <a:ea typeface="+mn-ea"/>
                <a:cs typeface="+mj-cs"/>
              </a:rPr>
              <a:t>(</a:t>
            </a:r>
            <a:r>
              <a:rPr lang="en-US" sz="1600" dirty="0" err="1" smtClean="0">
                <a:latin typeface="Arial" pitchFamily="34" charset="0"/>
                <a:ea typeface="+mn-ea"/>
                <a:cs typeface="+mj-cs"/>
              </a:rPr>
              <a:t>Lubi</a:t>
            </a:r>
            <a:r>
              <a:rPr lang="en-US" sz="1600" dirty="0" smtClean="0">
                <a:latin typeface="Arial" pitchFamily="34" charset="0"/>
                <a:ea typeface="+mn-ea"/>
                <a:cs typeface="+mj-cs"/>
              </a:rPr>
              <a:t> et al, 2003,)</a:t>
            </a:r>
            <a:endParaRPr lang="en-US" sz="1600" dirty="0" smtClean="0">
              <a:solidFill>
                <a:srgbClr val="FF0000"/>
              </a:solidFill>
              <a:latin typeface="Arial" pitchFamily="34" charset="0"/>
              <a:ea typeface="+mn-ea"/>
              <a:cs typeface="+mj-cs"/>
            </a:endParaRPr>
          </a:p>
          <a:p>
            <a:pPr eaLnBrk="1" hangingPunct="1">
              <a:defRPr/>
            </a:pPr>
            <a:r>
              <a:rPr lang="en-US" sz="1800" dirty="0"/>
              <a:t>Five (or more) of the following symptoms have been present - </a:t>
            </a:r>
            <a:r>
              <a:rPr lang="en-US" sz="1800" b="1" dirty="0"/>
              <a:t>but not necessarily persistently</a:t>
            </a:r>
            <a:r>
              <a:rPr lang="en-US" sz="1800" dirty="0"/>
              <a:t> - during the same 2-week period and represent a change from previous functioning; at least one of the symptoms is either (1) depressed mood or (2) loss of interest or pleasure.</a:t>
            </a:r>
          </a:p>
          <a:p>
            <a:pPr eaLnBrk="1" hangingPunct="1">
              <a:defRPr/>
            </a:pPr>
            <a:r>
              <a:rPr lang="en-US" sz="1800" dirty="0"/>
              <a:t>Note: Do not include symptoms that are clearly due to a general medical condition, or mood-incongruent delusions or hallucinations</a:t>
            </a:r>
            <a:r>
              <a:rPr lang="en-US" sz="1800" dirty="0" smtClean="0">
                <a:latin typeface="Arial" pitchFamily="34" charset="0"/>
                <a:ea typeface="+mn-ea"/>
                <a:cs typeface="+mj-cs"/>
              </a:rPr>
              <a:t>.</a:t>
            </a:r>
          </a:p>
          <a:p>
            <a:pPr lvl="1" eaLnBrk="1" hangingPunct="1">
              <a:spcAft>
                <a:spcPts val="1200"/>
              </a:spcAft>
              <a:buSzPct val="90000"/>
              <a:buFont typeface="Arial" pitchFamily="34" charset="0"/>
              <a:buChar char="–"/>
              <a:defRPr/>
            </a:pPr>
            <a:r>
              <a:rPr lang="en-US" sz="1800" dirty="0" smtClean="0">
                <a:latin typeface="Arial" pitchFamily="34" charset="0"/>
                <a:ea typeface="+mn-ea"/>
                <a:cs typeface="+mj-cs"/>
              </a:rPr>
              <a:t>Depressed mood most of the day, nearly every day, as indicated by either subjective report (e.g., feels sad or empty) or observation made by others (e.g., appears tearful). Note: In children and adolescents, can be irritable mood.</a:t>
            </a:r>
          </a:p>
        </p:txBody>
      </p:sp>
      <p:sp>
        <p:nvSpPr>
          <p:cNvPr id="4" name="Footer Placeholder 3"/>
          <p:cNvSpPr>
            <a:spLocks noGrp="1"/>
          </p:cNvSpPr>
          <p:nvPr>
            <p:ph type="ftr" sz="quarter" idx="10"/>
          </p:nvPr>
        </p:nvSpPr>
        <p:spPr>
          <a:xfrm>
            <a:off x="457200" y="6356350"/>
            <a:ext cx="2895600" cy="365125"/>
          </a:xfrm>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rgbClr val="6D6F71"/>
                </a:solidFill>
              </a:rPr>
              <a:t>Copyright © </a:t>
            </a:r>
            <a:r>
              <a:rPr lang="en-US" dirty="0" smtClean="0">
                <a:solidFill>
                  <a:srgbClr val="6D6F71"/>
                </a:solidFill>
              </a:rPr>
              <a:t>2011. </a:t>
            </a:r>
            <a:r>
              <a:rPr lang="en-US" dirty="0">
                <a:solidFill>
                  <a:srgbClr val="6D6F71"/>
                </a:solidFill>
              </a:rPr>
              <a:t>World Psychiatric Association</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n-US" dirty="0">
                <a:latin typeface="Arial" charset="0"/>
                <a:cs typeface="Arial" charset="0"/>
              </a:rPr>
              <a:t>Clinical Classification (4)</a:t>
            </a:r>
          </a:p>
        </p:txBody>
      </p:sp>
      <p:sp>
        <p:nvSpPr>
          <p:cNvPr id="29698" name="Rectangle 2"/>
          <p:cNvSpPr>
            <a:spLocks noGrp="1" noChangeArrowheads="1"/>
          </p:cNvSpPr>
          <p:nvPr>
            <p:ph idx="1"/>
          </p:nvPr>
        </p:nvSpPr>
        <p:spPr>
          <a:xfrm>
            <a:off x="457201" y="1527048"/>
            <a:ext cx="8000999" cy="5105400"/>
          </a:xfrm>
        </p:spPr>
        <p:txBody>
          <a:bodyPr/>
          <a:lstStyle/>
          <a:p>
            <a:pPr marL="0" indent="0" eaLnBrk="1" hangingPunct="1">
              <a:spcBef>
                <a:spcPts val="432"/>
              </a:spcBef>
              <a:spcAft>
                <a:spcPts val="600"/>
              </a:spcAft>
              <a:buFont typeface="Wingdings" pitchFamily="2" charset="2"/>
              <a:buNone/>
              <a:defRPr/>
            </a:pPr>
            <a:r>
              <a:rPr lang="en-US" sz="1800" b="1" dirty="0">
                <a:latin typeface="Arial" pitchFamily="34" charset="0"/>
                <a:ea typeface="+mn-ea"/>
                <a:cs typeface="+mj-cs"/>
              </a:rPr>
              <a:t>Modified DSM criteria for use with infants and preschool aged children </a:t>
            </a:r>
            <a:r>
              <a:rPr lang="en-US" sz="1600" b="1" dirty="0" smtClean="0">
                <a:latin typeface="Arial" pitchFamily="34" charset="0"/>
                <a:ea typeface="+mn-ea"/>
                <a:cs typeface="+mj-cs"/>
              </a:rPr>
              <a:t>(</a:t>
            </a:r>
            <a:r>
              <a:rPr lang="en-US" sz="1600" dirty="0" err="1" smtClean="0">
                <a:latin typeface="Arial" pitchFamily="34" charset="0"/>
                <a:ea typeface="+mn-ea"/>
                <a:cs typeface="+mj-cs"/>
              </a:rPr>
              <a:t>Lubi</a:t>
            </a:r>
            <a:r>
              <a:rPr lang="en-US" sz="1600" dirty="0" smtClean="0">
                <a:latin typeface="Arial" pitchFamily="34" charset="0"/>
                <a:ea typeface="+mn-ea"/>
                <a:cs typeface="+mj-cs"/>
              </a:rPr>
              <a:t> et al, 2003,</a:t>
            </a:r>
            <a:r>
              <a:rPr lang="en-US" sz="1600" b="1" dirty="0" smtClean="0">
                <a:latin typeface="Arial" pitchFamily="34" charset="0"/>
                <a:ea typeface="+mn-ea"/>
                <a:cs typeface="+mj-cs"/>
              </a:rPr>
              <a:t>)</a:t>
            </a:r>
            <a:endParaRPr lang="en-US" dirty="0" smtClean="0">
              <a:latin typeface="Arial" pitchFamily="34" charset="0"/>
              <a:ea typeface="+mn-ea"/>
              <a:cs typeface="+mj-cs"/>
            </a:endParaRPr>
          </a:p>
          <a:p>
            <a:pPr marL="227013" lvl="1" indent="-227013" eaLnBrk="1" hangingPunct="1">
              <a:spcBef>
                <a:spcPts val="432"/>
              </a:spcBef>
              <a:buSzPct val="90000"/>
              <a:buFont typeface="Arial" charset="0"/>
              <a:buChar char="•"/>
              <a:defRPr/>
            </a:pPr>
            <a:r>
              <a:rPr lang="en-US" sz="1800" dirty="0">
                <a:ea typeface="ＭＳ Ｐゴシック" charset="0"/>
              </a:rPr>
              <a:t>Markedly diminished interest or pleasure in all, or almost all, activities most of the day, nearly every day (as indicated by either subjective account or observation made by others).</a:t>
            </a:r>
          </a:p>
          <a:p>
            <a:pPr marL="227013" lvl="1" indent="-227013" eaLnBrk="1" hangingPunct="1">
              <a:spcBef>
                <a:spcPts val="432"/>
              </a:spcBef>
              <a:buSzPct val="90000"/>
              <a:buFont typeface="Arial" charset="0"/>
              <a:buChar char="•"/>
              <a:defRPr/>
            </a:pPr>
            <a:r>
              <a:rPr lang="en-US" sz="1800" dirty="0">
                <a:ea typeface="ＭＳ Ｐゴシック" charset="0"/>
              </a:rPr>
              <a:t>Significant weight loss when not dieting or weight gain (e.g., a change of more than 5% of body weight in a month), or decrease or increase in appetite nearly every day. Note: In children, consider failure to make expected weight gains.</a:t>
            </a:r>
          </a:p>
          <a:p>
            <a:pPr marL="227013" lvl="1" indent="-227013" eaLnBrk="1" hangingPunct="1">
              <a:spcBef>
                <a:spcPts val="432"/>
              </a:spcBef>
              <a:buSzPct val="90000"/>
              <a:buFont typeface="Arial" charset="0"/>
              <a:buChar char="•"/>
              <a:defRPr/>
            </a:pPr>
            <a:r>
              <a:rPr lang="en-US" sz="1800" dirty="0">
                <a:ea typeface="ＭＳ Ｐゴシック" charset="0"/>
              </a:rPr>
              <a:t>Insomnia or </a:t>
            </a:r>
            <a:r>
              <a:rPr lang="en-US" sz="1800" dirty="0" err="1">
                <a:ea typeface="ＭＳ Ｐゴシック" charset="0"/>
              </a:rPr>
              <a:t>hypersomnia</a:t>
            </a:r>
            <a:r>
              <a:rPr lang="en-US" sz="1800" dirty="0">
                <a:ea typeface="ＭＳ Ｐゴシック" charset="0"/>
              </a:rPr>
              <a:t> nearly every day.</a:t>
            </a:r>
          </a:p>
          <a:p>
            <a:pPr marL="227013" lvl="1" indent="-227013" eaLnBrk="1" hangingPunct="1">
              <a:spcBef>
                <a:spcPts val="432"/>
              </a:spcBef>
              <a:buSzPct val="90000"/>
              <a:buFont typeface="Arial" charset="0"/>
              <a:buChar char="•"/>
              <a:defRPr/>
            </a:pPr>
            <a:r>
              <a:rPr lang="en-US" sz="1800" dirty="0">
                <a:ea typeface="ＭＳ Ｐゴシック" charset="0"/>
              </a:rPr>
              <a:t>Psychomotor agitation or retardation nearly every day (observable by others, not merely subjective feelings of restlessness or being slowed down).</a:t>
            </a:r>
          </a:p>
        </p:txBody>
      </p:sp>
      <p:sp>
        <p:nvSpPr>
          <p:cNvPr id="5" name="Footer Placeholder 3"/>
          <p:cNvSpPr>
            <a:spLocks noGrp="1"/>
          </p:cNvSpPr>
          <p:nvPr>
            <p:ph type="ftr" sz="quarter" idx="10"/>
          </p:nvPr>
        </p:nvSpPr>
        <p:spPr>
          <a:xfrm>
            <a:off x="457200" y="6356350"/>
            <a:ext cx="2895600" cy="365125"/>
          </a:xfrm>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rgbClr val="6D6F71"/>
                </a:solidFill>
              </a:rPr>
              <a:t>Copyright © </a:t>
            </a:r>
            <a:r>
              <a:rPr lang="en-US" dirty="0" smtClean="0">
                <a:solidFill>
                  <a:srgbClr val="6D6F71"/>
                </a:solidFill>
              </a:rPr>
              <a:t>2011. </a:t>
            </a:r>
            <a:r>
              <a:rPr lang="en-US" dirty="0">
                <a:solidFill>
                  <a:srgbClr val="6D6F71"/>
                </a:solidFill>
              </a:rPr>
              <a:t>World Psychiatric Association</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n-US" dirty="0">
                <a:latin typeface="Arial" charset="0"/>
                <a:cs typeface="Arial" charset="0"/>
              </a:rPr>
              <a:t>Clinical Classification (5)</a:t>
            </a:r>
          </a:p>
        </p:txBody>
      </p:sp>
      <p:sp>
        <p:nvSpPr>
          <p:cNvPr id="30722" name="Rectangle 2"/>
          <p:cNvSpPr>
            <a:spLocks noGrp="1" noChangeArrowheads="1"/>
          </p:cNvSpPr>
          <p:nvPr>
            <p:ph idx="1"/>
          </p:nvPr>
        </p:nvSpPr>
        <p:spPr>
          <a:xfrm>
            <a:off x="457201" y="1524000"/>
            <a:ext cx="7772400" cy="5334000"/>
          </a:xfrm>
        </p:spPr>
        <p:txBody>
          <a:bodyPr/>
          <a:lstStyle/>
          <a:p>
            <a:pPr marL="0" lvl="1" indent="0" eaLnBrk="1" hangingPunct="1">
              <a:spcAft>
                <a:spcPts val="600"/>
              </a:spcAft>
              <a:buClr>
                <a:srgbClr val="777777"/>
              </a:buClr>
              <a:buSzPct val="90000"/>
              <a:buFont typeface="Wingdings" pitchFamily="2" charset="2"/>
              <a:buNone/>
              <a:defRPr/>
            </a:pPr>
            <a:r>
              <a:rPr lang="en-US" sz="1800" b="1" dirty="0">
                <a:latin typeface="Arial" pitchFamily="34" charset="0"/>
                <a:ea typeface="+mn-ea"/>
                <a:cs typeface="+mj-cs"/>
              </a:rPr>
              <a:t>Modified DSM criteria for use with infants and preschool aged children </a:t>
            </a:r>
            <a:r>
              <a:rPr lang="en-US" sz="1600" b="1" dirty="0" smtClean="0">
                <a:latin typeface="Arial" pitchFamily="34" charset="0"/>
                <a:ea typeface="+mn-ea"/>
                <a:cs typeface="+mj-cs"/>
              </a:rPr>
              <a:t>(</a:t>
            </a:r>
            <a:r>
              <a:rPr lang="en-US" sz="1600" dirty="0" err="1" smtClean="0">
                <a:latin typeface="Arial" pitchFamily="34" charset="0"/>
                <a:ea typeface="+mn-ea"/>
                <a:cs typeface="+mj-cs"/>
              </a:rPr>
              <a:t>Lubi</a:t>
            </a:r>
            <a:r>
              <a:rPr lang="en-US" sz="1600" dirty="0" smtClean="0">
                <a:latin typeface="Arial" pitchFamily="34" charset="0"/>
                <a:ea typeface="+mn-ea"/>
                <a:cs typeface="+mj-cs"/>
              </a:rPr>
              <a:t> et al, 2003,</a:t>
            </a:r>
            <a:r>
              <a:rPr lang="en-US" sz="1600" b="1" dirty="0" smtClean="0">
                <a:latin typeface="Arial" pitchFamily="34" charset="0"/>
                <a:ea typeface="+mn-ea"/>
                <a:cs typeface="+mj-cs"/>
              </a:rPr>
              <a:t> )</a:t>
            </a:r>
            <a:endParaRPr lang="en-US" sz="1600" dirty="0" smtClean="0">
              <a:latin typeface="Arial" pitchFamily="34" charset="0"/>
              <a:ea typeface="+mn-ea"/>
              <a:cs typeface="+mj-cs"/>
            </a:endParaRPr>
          </a:p>
          <a:p>
            <a:pPr marL="227013" lvl="1" indent="-227013" eaLnBrk="1" hangingPunct="1">
              <a:buSzPct val="90000"/>
              <a:buFont typeface="Arial" charset="0"/>
              <a:buChar char="•"/>
              <a:defRPr/>
            </a:pPr>
            <a:r>
              <a:rPr lang="en-US" sz="1800" dirty="0">
                <a:ea typeface="ＭＳ Ｐゴシック" charset="0"/>
              </a:rPr>
              <a:t>Fatigue or loss of energy nearly every day.</a:t>
            </a:r>
          </a:p>
          <a:p>
            <a:pPr marL="227013" lvl="1" indent="-227013" eaLnBrk="1" hangingPunct="1">
              <a:buSzPct val="90000"/>
              <a:buFont typeface="Arial" charset="0"/>
              <a:buChar char="•"/>
              <a:defRPr/>
            </a:pPr>
            <a:r>
              <a:rPr lang="en-US" sz="1800" dirty="0">
                <a:ea typeface="ＭＳ Ｐゴシック" charset="0"/>
              </a:rPr>
              <a:t>Feelings of worthlessness or excessive or inappropriate guilt (which may be delusional) - </a:t>
            </a:r>
            <a:r>
              <a:rPr lang="en-US" sz="1800" b="1" dirty="0">
                <a:ea typeface="ＭＳ Ｐゴシック" charset="0"/>
              </a:rPr>
              <a:t>that may be evident in play themes </a:t>
            </a:r>
            <a:r>
              <a:rPr lang="en-US" sz="1800" dirty="0">
                <a:ea typeface="ＭＳ Ｐゴシック" charset="0"/>
              </a:rPr>
              <a:t>- nearly every day (not merely self-reproach or guilt about being sick).</a:t>
            </a:r>
          </a:p>
          <a:p>
            <a:pPr marL="227013" lvl="1" indent="-227013" eaLnBrk="1" hangingPunct="1">
              <a:buSzPct val="90000"/>
              <a:buFont typeface="Arial" charset="0"/>
              <a:buChar char="•"/>
              <a:defRPr/>
            </a:pPr>
            <a:r>
              <a:rPr lang="en-US" sz="1800" dirty="0">
                <a:ea typeface="ＭＳ Ｐゴシック" charset="0"/>
              </a:rPr>
              <a:t>Diminished ability to think or concentrate, or indecisiveness, nearly every day (either by subjective account or as observed by others).</a:t>
            </a:r>
          </a:p>
          <a:p>
            <a:pPr marL="227013" lvl="1" indent="-227013" eaLnBrk="1" hangingPunct="1">
              <a:buSzPct val="90000"/>
              <a:buFont typeface="Arial" charset="0"/>
              <a:buChar char="•"/>
              <a:defRPr/>
            </a:pPr>
            <a:r>
              <a:rPr lang="en-US" sz="1800" dirty="0">
                <a:ea typeface="ＭＳ Ｐゴシック" charset="0"/>
              </a:rPr>
              <a:t>Recurrent thoughts of death (not just fear of dying), recurrent suicidal ideation without a specific plan, or a suicide attempt or a specific plan for committing suicide. </a:t>
            </a:r>
            <a:r>
              <a:rPr lang="en-US" sz="1800" b="1" dirty="0">
                <a:ea typeface="ＭＳ Ｐゴシック" charset="0"/>
              </a:rPr>
              <a:t>Suicidal or self-destructive themes are persistently evident in play only.</a:t>
            </a:r>
          </a:p>
        </p:txBody>
      </p:sp>
      <p:sp>
        <p:nvSpPr>
          <p:cNvPr id="4" name="Footer Placeholder 3"/>
          <p:cNvSpPr>
            <a:spLocks noGrp="1"/>
          </p:cNvSpPr>
          <p:nvPr>
            <p:ph type="ftr" sz="quarter" idx="10"/>
          </p:nvPr>
        </p:nvSpPr>
        <p:spPr>
          <a:xfrm>
            <a:off x="457200" y="6356350"/>
            <a:ext cx="2895600" cy="365125"/>
          </a:xfrm>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rgbClr val="6D6F71"/>
                </a:solidFill>
              </a:rPr>
              <a:t>Copyright © </a:t>
            </a:r>
            <a:r>
              <a:rPr lang="en-US" dirty="0" smtClean="0">
                <a:solidFill>
                  <a:srgbClr val="6D6F71"/>
                </a:solidFill>
              </a:rPr>
              <a:t>2011. </a:t>
            </a:r>
            <a:r>
              <a:rPr lang="en-US" dirty="0">
                <a:solidFill>
                  <a:srgbClr val="6D6F71"/>
                </a:solidFill>
              </a:rPr>
              <a:t>World Psychiatric Association</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n-US" dirty="0">
                <a:latin typeface="Arial" charset="0"/>
                <a:cs typeface="Arial" charset="0"/>
              </a:rPr>
              <a:t>Clinical Classification (6)</a:t>
            </a:r>
          </a:p>
        </p:txBody>
      </p:sp>
      <p:sp>
        <p:nvSpPr>
          <p:cNvPr id="31746" name="Rectangle 2"/>
          <p:cNvSpPr>
            <a:spLocks noGrp="1" noChangeArrowheads="1"/>
          </p:cNvSpPr>
          <p:nvPr>
            <p:ph idx="1"/>
          </p:nvPr>
        </p:nvSpPr>
        <p:spPr>
          <a:xfrm>
            <a:off x="457200" y="1527048"/>
            <a:ext cx="8534400" cy="5105400"/>
          </a:xfrm>
        </p:spPr>
        <p:txBody>
          <a:bodyPr/>
          <a:lstStyle/>
          <a:p>
            <a:pPr marL="0" indent="0" eaLnBrk="1" hangingPunct="1">
              <a:buClr>
                <a:srgbClr val="777777"/>
              </a:buClr>
              <a:buFont typeface="Wingdings" charset="0"/>
              <a:buNone/>
            </a:pPr>
            <a:r>
              <a:rPr lang="en-US" sz="1800" b="1" dirty="0">
                <a:latin typeface="Arial" pitchFamily="34" charset="0"/>
                <a:ea typeface="+mn-ea"/>
                <a:cs typeface="+mj-cs"/>
              </a:rPr>
              <a:t>Modified DSM criteria for use with infants and preschool aged children </a:t>
            </a:r>
            <a:r>
              <a:rPr lang="en-US" sz="1600" b="1" dirty="0">
                <a:latin typeface="Arial" charset="0"/>
                <a:cs typeface="Arial" charset="0"/>
              </a:rPr>
              <a:t>(</a:t>
            </a:r>
            <a:r>
              <a:rPr lang="en-US" sz="1600" dirty="0" err="1">
                <a:latin typeface="Arial" charset="0"/>
                <a:cs typeface="Arial" charset="0"/>
              </a:rPr>
              <a:t>Lubi</a:t>
            </a:r>
            <a:r>
              <a:rPr lang="en-US" sz="1600" dirty="0">
                <a:latin typeface="Arial" charset="0"/>
                <a:cs typeface="Arial" charset="0"/>
              </a:rPr>
              <a:t> et al, 2003,</a:t>
            </a:r>
            <a:r>
              <a:rPr lang="en-US" sz="1600" b="1" dirty="0">
                <a:latin typeface="Arial" charset="0"/>
                <a:cs typeface="Arial" charset="0"/>
              </a:rPr>
              <a:t>)</a:t>
            </a:r>
            <a:endParaRPr lang="en-US" sz="1600" dirty="0">
              <a:latin typeface="Arial" charset="0"/>
              <a:cs typeface="Arial" charset="0"/>
            </a:endParaRPr>
          </a:p>
          <a:p>
            <a:pPr eaLnBrk="1" hangingPunct="1">
              <a:buClr>
                <a:srgbClr val="777777"/>
              </a:buClr>
            </a:pPr>
            <a:r>
              <a:rPr lang="en-US" sz="1800" dirty="0"/>
              <a:t>The symptoms do not meet criteria for a Mixed Episode.</a:t>
            </a:r>
          </a:p>
          <a:p>
            <a:pPr eaLnBrk="1" hangingPunct="1">
              <a:buClr>
                <a:srgbClr val="777777"/>
              </a:buClr>
            </a:pPr>
            <a:r>
              <a:rPr lang="en-US" sz="1800" dirty="0"/>
              <a:t>The symptoms cause clinically significant distress or impairment</a:t>
            </a:r>
            <a:br>
              <a:rPr lang="en-US" sz="1800" dirty="0"/>
            </a:br>
            <a:r>
              <a:rPr lang="en-US" sz="1800" dirty="0"/>
              <a:t>in social, occupational, or other important areas of functioning.</a:t>
            </a:r>
          </a:p>
          <a:p>
            <a:pPr eaLnBrk="1" hangingPunct="1">
              <a:buClr>
                <a:srgbClr val="777777"/>
              </a:buClr>
            </a:pPr>
            <a:r>
              <a:rPr lang="en-US" sz="1800" dirty="0"/>
              <a:t>The symptoms are not due to the direct physiological effects of a</a:t>
            </a:r>
            <a:br>
              <a:rPr lang="en-US" sz="1800" dirty="0"/>
            </a:br>
            <a:r>
              <a:rPr lang="en-US" sz="1800" dirty="0"/>
              <a:t>substance (e.g., a drug of abuse, a medication) or a general</a:t>
            </a:r>
            <a:br>
              <a:rPr lang="en-US" sz="1800" dirty="0"/>
            </a:br>
            <a:r>
              <a:rPr lang="en-US" sz="1800" dirty="0"/>
              <a:t>medical condition (e.g., hypothyroidism).</a:t>
            </a:r>
          </a:p>
          <a:p>
            <a:pPr eaLnBrk="1" hangingPunct="1">
              <a:buClr>
                <a:srgbClr val="777777"/>
              </a:buClr>
            </a:pPr>
            <a:r>
              <a:rPr lang="en-US" sz="1800" dirty="0"/>
              <a:t>The symptoms are not better accounted for by Bereavement, i.e., after the loss of a loved one, the symptoms persist for longer than 2 months or are characterized by marked functional impairment, morbid preoccupation with worthlessness, suicidal ideation, psychotic symptoms, or psychomotor retardation.</a:t>
            </a:r>
          </a:p>
        </p:txBody>
      </p:sp>
      <p:sp>
        <p:nvSpPr>
          <p:cNvPr id="4" name="Footer Placeholder 3"/>
          <p:cNvSpPr>
            <a:spLocks noGrp="1"/>
          </p:cNvSpPr>
          <p:nvPr>
            <p:ph type="ftr" sz="quarter" idx="10"/>
          </p:nvPr>
        </p:nvSpPr>
        <p:spPr>
          <a:xfrm>
            <a:off x="457200" y="6356350"/>
            <a:ext cx="2895600" cy="365125"/>
          </a:xfrm>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rgbClr val="6D6F71"/>
                </a:solidFill>
              </a:rPr>
              <a:t>Copyright © </a:t>
            </a:r>
            <a:r>
              <a:rPr lang="en-US" dirty="0" smtClean="0">
                <a:solidFill>
                  <a:srgbClr val="6D6F71"/>
                </a:solidFill>
              </a:rPr>
              <a:t>2011. </a:t>
            </a:r>
            <a:r>
              <a:rPr lang="en-US" dirty="0">
                <a:solidFill>
                  <a:srgbClr val="6D6F71"/>
                </a:solidFill>
              </a:rPr>
              <a:t>World Psychiatric Association</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n-US" dirty="0">
                <a:latin typeface="Arial" charset="0"/>
                <a:cs typeface="Arial" charset="0"/>
              </a:rPr>
              <a:t>Clinical Classification (7)</a:t>
            </a:r>
          </a:p>
        </p:txBody>
      </p:sp>
      <p:sp>
        <p:nvSpPr>
          <p:cNvPr id="32770" name="Rectangle 2"/>
          <p:cNvSpPr>
            <a:spLocks noGrp="1" noChangeArrowheads="1"/>
          </p:cNvSpPr>
          <p:nvPr>
            <p:ph idx="1"/>
          </p:nvPr>
        </p:nvSpPr>
        <p:spPr>
          <a:xfrm>
            <a:off x="457200" y="1527048"/>
            <a:ext cx="8382000" cy="5068888"/>
          </a:xfrm>
        </p:spPr>
        <p:txBody>
          <a:bodyPr/>
          <a:lstStyle/>
          <a:p>
            <a:pPr marL="227013" lvl="1" indent="-227013" eaLnBrk="1" hangingPunct="1">
              <a:buClr>
                <a:srgbClr val="777777"/>
              </a:buClr>
              <a:buNone/>
              <a:defRPr/>
            </a:pPr>
            <a:r>
              <a:rPr lang="en-US" sz="1800" b="1" dirty="0">
                <a:latin typeface="Arial" pitchFamily="34" charset="0"/>
                <a:ea typeface="+mn-ea"/>
                <a:cs typeface="+mj-cs"/>
              </a:rPr>
              <a:t>ICD-10 criteria for depressive episode</a:t>
            </a:r>
          </a:p>
          <a:p>
            <a:pPr eaLnBrk="1" hangingPunct="1">
              <a:buNone/>
              <a:defRPr/>
            </a:pPr>
            <a:r>
              <a:rPr lang="en-US" sz="1800" b="1" dirty="0">
                <a:latin typeface="Arial" pitchFamily="34" charset="0"/>
                <a:ea typeface="+mn-ea"/>
                <a:cs typeface="+mj-cs"/>
              </a:rPr>
              <a:t>Depressive episode</a:t>
            </a:r>
          </a:p>
          <a:p>
            <a:pPr marL="227013" lvl="1" indent="-227013" eaLnBrk="1" hangingPunct="1">
              <a:buFont typeface="Arial" charset="0"/>
              <a:buChar char="•"/>
            </a:pPr>
            <a:r>
              <a:rPr lang="en-US" sz="1800" dirty="0">
                <a:ea typeface="ＭＳ Ｐゴシック" charset="0"/>
              </a:rPr>
              <a:t>G1. The depressive episode should last for at least 2 weeks.</a:t>
            </a:r>
          </a:p>
          <a:p>
            <a:pPr marL="227013" lvl="1" indent="-227013" eaLnBrk="1" hangingPunct="1">
              <a:buFont typeface="Arial" charset="0"/>
              <a:buChar char="•"/>
            </a:pPr>
            <a:r>
              <a:rPr lang="en-US" sz="1800" dirty="0">
                <a:ea typeface="ＭＳ Ｐゴシック" charset="0"/>
              </a:rPr>
              <a:t>G2. There have been no hypomanic or manic symptoms sufficient to meet the criteria for hypomanic or manic episode at any time in the individual</a:t>
            </a:r>
            <a:r>
              <a:rPr lang="ja-JP" altLang="en-US" sz="1800" dirty="0">
                <a:ea typeface="ＭＳ Ｐゴシック" charset="0"/>
              </a:rPr>
              <a:t>’</a:t>
            </a:r>
            <a:r>
              <a:rPr lang="en-US" sz="1800" dirty="0">
                <a:ea typeface="ＭＳ Ｐゴシック" charset="0"/>
              </a:rPr>
              <a:t>s life.</a:t>
            </a:r>
          </a:p>
          <a:p>
            <a:pPr marL="227013" lvl="1" indent="-227013" eaLnBrk="1" hangingPunct="1">
              <a:buFont typeface="Arial" charset="0"/>
              <a:buChar char="•"/>
            </a:pPr>
            <a:r>
              <a:rPr lang="en-US" sz="1800" dirty="0">
                <a:ea typeface="ＭＳ Ｐゴシック" charset="0"/>
              </a:rPr>
              <a:t>G3. Most commonly used exclusion clause. The episode is not attributed to psychoactive substance use or to any organic mental disorder.</a:t>
            </a:r>
          </a:p>
          <a:p>
            <a:pPr marL="533400" indent="-533400" eaLnBrk="1" hangingPunct="1">
              <a:buClr>
                <a:srgbClr val="777777"/>
              </a:buClr>
              <a:buFont typeface="Wingdings" charset="0"/>
              <a:buNone/>
            </a:pPr>
            <a:endParaRPr lang="en-US" sz="2000" dirty="0">
              <a:latin typeface="Arial" charset="0"/>
              <a:cs typeface="Arial" charset="0"/>
            </a:endParaRPr>
          </a:p>
        </p:txBody>
      </p:sp>
      <p:sp>
        <p:nvSpPr>
          <p:cNvPr id="4" name="Footer Placeholder 3"/>
          <p:cNvSpPr>
            <a:spLocks noGrp="1"/>
          </p:cNvSpPr>
          <p:nvPr>
            <p:ph type="ftr" sz="quarter" idx="10"/>
          </p:nvPr>
        </p:nvSpPr>
        <p:spPr>
          <a:xfrm>
            <a:off x="457200" y="6356350"/>
            <a:ext cx="2895600" cy="365125"/>
          </a:xfrm>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rgbClr val="6D6F71"/>
                </a:solidFill>
              </a:rPr>
              <a:t>Copyright © </a:t>
            </a:r>
            <a:r>
              <a:rPr lang="en-US" dirty="0" smtClean="0">
                <a:solidFill>
                  <a:srgbClr val="6D6F71"/>
                </a:solidFill>
              </a:rPr>
              <a:t>2011. </a:t>
            </a:r>
            <a:r>
              <a:rPr lang="en-US" dirty="0">
                <a:solidFill>
                  <a:srgbClr val="6D6F71"/>
                </a:solidFill>
              </a:rPr>
              <a:t>World Psychiatric Association</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1027"/>
          <p:cNvSpPr>
            <a:spLocks noGrp="1" noChangeArrowheads="1"/>
          </p:cNvSpPr>
          <p:nvPr>
            <p:ph type="title"/>
          </p:nvPr>
        </p:nvSpPr>
        <p:spPr/>
        <p:txBody>
          <a:bodyPr/>
          <a:lstStyle/>
          <a:p>
            <a:pPr eaLnBrk="1" hangingPunct="1"/>
            <a:r>
              <a:rPr lang="en-US" dirty="0">
                <a:latin typeface="Arial" charset="0"/>
                <a:cs typeface="Arial" charset="0"/>
              </a:rPr>
              <a:t>Continuum of Depression</a:t>
            </a:r>
          </a:p>
        </p:txBody>
      </p:sp>
      <p:sp>
        <p:nvSpPr>
          <p:cNvPr id="15362" name="Rectangle 1026"/>
          <p:cNvSpPr>
            <a:spLocks noGrp="1" noChangeArrowheads="1"/>
          </p:cNvSpPr>
          <p:nvPr>
            <p:ph idx="1"/>
          </p:nvPr>
        </p:nvSpPr>
        <p:spPr>
          <a:xfrm>
            <a:off x="457200" y="1524000"/>
            <a:ext cx="6781800" cy="4525963"/>
          </a:xfrm>
        </p:spPr>
        <p:txBody>
          <a:bodyPr/>
          <a:lstStyle/>
          <a:p>
            <a:pPr marL="0" indent="0" eaLnBrk="1" hangingPunct="1">
              <a:buNone/>
              <a:defRPr/>
            </a:pPr>
            <a:r>
              <a:rPr lang="en-US" sz="1800" b="1" dirty="0">
                <a:latin typeface="Arial" pitchFamily="34" charset="0"/>
                <a:ea typeface="+mn-ea"/>
                <a:cs typeface="+mj-cs"/>
              </a:rPr>
              <a:t>Depressive disorders exist on a continuum and are classified on the basis of age, severity, pervasiveness, and presence or absence of mania. </a:t>
            </a:r>
          </a:p>
          <a:p>
            <a:pPr marL="0" indent="0" eaLnBrk="1" hangingPunct="1">
              <a:buNone/>
              <a:defRPr/>
            </a:pPr>
            <a:endParaRPr lang="en-US" sz="1800" b="1" dirty="0">
              <a:latin typeface="Arial" pitchFamily="34" charset="0"/>
              <a:ea typeface="+mn-ea"/>
              <a:cs typeface="+mj-cs"/>
            </a:endParaRPr>
          </a:p>
          <a:p>
            <a:pPr marL="0" indent="0" eaLnBrk="1" hangingPunct="1">
              <a:buNone/>
              <a:defRPr/>
            </a:pPr>
            <a:r>
              <a:rPr lang="en-US" sz="1800" b="1" dirty="0">
                <a:latin typeface="Arial" pitchFamily="34" charset="0"/>
                <a:ea typeface="+mn-ea"/>
                <a:cs typeface="+mj-cs"/>
              </a:rPr>
              <a:t>At the mildest end of the spectrum are Adjustment Disorders with Depressed Mood. Dysthymic disorders are the second category, and Major Depression is the most severe condition. </a:t>
            </a:r>
          </a:p>
        </p:txBody>
      </p:sp>
      <p:sp>
        <p:nvSpPr>
          <p:cNvPr id="4" name="Footer Placeholder 3"/>
          <p:cNvSpPr>
            <a:spLocks noGrp="1"/>
          </p:cNvSpPr>
          <p:nvPr>
            <p:ph type="ftr" sz="quarter" idx="10"/>
          </p:nvPr>
        </p:nvSpPr>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rgbClr val="6D6F71"/>
                </a:solidFill>
              </a:rPr>
              <a:t>Copyright © </a:t>
            </a:r>
            <a:r>
              <a:rPr lang="en-US" dirty="0" smtClean="0">
                <a:solidFill>
                  <a:srgbClr val="6D6F71"/>
                </a:solidFill>
              </a:rPr>
              <a:t>2011. </a:t>
            </a:r>
            <a:r>
              <a:rPr lang="en-US" dirty="0">
                <a:solidFill>
                  <a:srgbClr val="6D6F71"/>
                </a:solidFill>
              </a:rPr>
              <a:t>World Psychiatric Association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n-US" dirty="0">
                <a:latin typeface="Arial" charset="0"/>
                <a:cs typeface="Arial" charset="0"/>
              </a:rPr>
              <a:t>Clinical Classification (8)</a:t>
            </a:r>
          </a:p>
        </p:txBody>
      </p:sp>
      <p:sp>
        <p:nvSpPr>
          <p:cNvPr id="33794" name="Rectangle 2"/>
          <p:cNvSpPr>
            <a:spLocks noGrp="1" noChangeArrowheads="1"/>
          </p:cNvSpPr>
          <p:nvPr>
            <p:ph idx="1"/>
          </p:nvPr>
        </p:nvSpPr>
        <p:spPr>
          <a:xfrm>
            <a:off x="457200" y="1527048"/>
            <a:ext cx="8458200" cy="5068888"/>
          </a:xfrm>
        </p:spPr>
        <p:txBody>
          <a:bodyPr/>
          <a:lstStyle/>
          <a:p>
            <a:pPr marL="227013" lvl="1" indent="-227013" eaLnBrk="1" hangingPunct="1">
              <a:buClr>
                <a:srgbClr val="777777"/>
              </a:buClr>
              <a:buNone/>
              <a:defRPr/>
            </a:pPr>
            <a:r>
              <a:rPr lang="en-US" sz="1800" b="1" dirty="0">
                <a:latin typeface="Arial" pitchFamily="34" charset="0"/>
                <a:ea typeface="+mn-ea"/>
                <a:cs typeface="+mj-cs"/>
              </a:rPr>
              <a:t>ICD-10 criteria for depressive episode</a:t>
            </a:r>
          </a:p>
          <a:p>
            <a:pPr eaLnBrk="1" hangingPunct="1">
              <a:buClr>
                <a:srgbClr val="777777"/>
              </a:buClr>
              <a:buNone/>
              <a:defRPr/>
            </a:pPr>
            <a:r>
              <a:rPr lang="en-US" sz="1800" b="1" dirty="0">
                <a:latin typeface="Arial" pitchFamily="34" charset="0"/>
                <a:ea typeface="+mn-ea"/>
                <a:cs typeface="+mj-cs"/>
              </a:rPr>
              <a:t>Mild depressive episode</a:t>
            </a:r>
          </a:p>
          <a:p>
            <a:pPr eaLnBrk="1" hangingPunct="1">
              <a:defRPr/>
            </a:pPr>
            <a:r>
              <a:rPr lang="en-US" sz="1800" dirty="0"/>
              <a:t>The general criteria for depressive episode must be met.</a:t>
            </a:r>
          </a:p>
          <a:p>
            <a:pPr eaLnBrk="1" hangingPunct="1">
              <a:defRPr/>
            </a:pPr>
            <a:r>
              <a:rPr lang="en-US" sz="1800" dirty="0"/>
              <a:t>At least two of the following three symptoms must be present:</a:t>
            </a:r>
          </a:p>
          <a:p>
            <a:pPr marL="952500" lvl="1" indent="-495300" eaLnBrk="1" hangingPunct="1">
              <a:buClr>
                <a:srgbClr val="777777"/>
              </a:buClr>
              <a:buFont typeface="Arial" pitchFamily="34" charset="0"/>
              <a:buChar char="–"/>
              <a:defRPr/>
            </a:pPr>
            <a:r>
              <a:rPr lang="en-US" sz="1800" dirty="0" smtClean="0">
                <a:latin typeface="Arial" pitchFamily="34" charset="0"/>
                <a:ea typeface="+mn-ea"/>
                <a:cs typeface="+mj-cs"/>
              </a:rPr>
              <a:t>Depressed mood to a degree that is definitely abnormal for the individual, present for most of the day and almost every day, largely uninfluenced by circumstances, and sustained for at least 2 weeks.</a:t>
            </a:r>
          </a:p>
          <a:p>
            <a:pPr marL="952500" lvl="1" indent="-495300" eaLnBrk="1" hangingPunct="1">
              <a:buClr>
                <a:srgbClr val="777777"/>
              </a:buClr>
              <a:buFont typeface="Arial" pitchFamily="34" charset="0"/>
              <a:buChar char="–"/>
              <a:defRPr/>
            </a:pPr>
            <a:r>
              <a:rPr lang="en-US" sz="1800" dirty="0" smtClean="0">
                <a:latin typeface="Arial" pitchFamily="34" charset="0"/>
                <a:ea typeface="+mn-ea"/>
                <a:cs typeface="+mj-cs"/>
              </a:rPr>
              <a:t>Loss of interest or pleasure in activities that are normally pleasurable.</a:t>
            </a:r>
          </a:p>
          <a:p>
            <a:pPr marL="952500" lvl="1" indent="-495300" eaLnBrk="1" hangingPunct="1">
              <a:buClr>
                <a:srgbClr val="777777"/>
              </a:buClr>
              <a:buFont typeface="Arial" pitchFamily="34" charset="0"/>
              <a:buChar char="–"/>
              <a:defRPr/>
            </a:pPr>
            <a:r>
              <a:rPr lang="en-US" sz="1800" dirty="0" smtClean="0">
                <a:latin typeface="Arial" pitchFamily="34" charset="0"/>
                <a:ea typeface="+mn-ea"/>
                <a:cs typeface="+mj-cs"/>
              </a:rPr>
              <a:t>Decreased energy or increased fatigability.</a:t>
            </a:r>
          </a:p>
          <a:p>
            <a:pPr eaLnBrk="1" hangingPunct="1">
              <a:defRPr/>
            </a:pPr>
            <a:r>
              <a:rPr lang="en-US" sz="1800" dirty="0"/>
              <a:t>An additional symptom or symptoms from the following list should be present, to give a total of at least four:</a:t>
            </a:r>
          </a:p>
          <a:p>
            <a:pPr marL="952500" lvl="1" indent="-495300" eaLnBrk="1" hangingPunct="1">
              <a:buClr>
                <a:srgbClr val="777777"/>
              </a:buClr>
              <a:buFont typeface="Arial" pitchFamily="34" charset="0"/>
              <a:buChar char="–"/>
              <a:defRPr/>
            </a:pPr>
            <a:r>
              <a:rPr lang="en-US" sz="1800" dirty="0" smtClean="0">
                <a:latin typeface="Arial" pitchFamily="34" charset="0"/>
                <a:ea typeface="+mn-ea"/>
                <a:cs typeface="+mj-cs"/>
              </a:rPr>
              <a:t>Loss of confidence or self-esteem</a:t>
            </a:r>
          </a:p>
          <a:p>
            <a:pPr marL="533400" indent="-533400" eaLnBrk="1" hangingPunct="1">
              <a:lnSpc>
                <a:spcPct val="90000"/>
              </a:lnSpc>
              <a:buClr>
                <a:srgbClr val="777777"/>
              </a:buClr>
              <a:buFont typeface="Wingdings" pitchFamily="2" charset="2"/>
              <a:buNone/>
              <a:defRPr/>
            </a:pPr>
            <a:endParaRPr lang="en-US" sz="2000" dirty="0" smtClean="0">
              <a:latin typeface="Arial" pitchFamily="34" charset="0"/>
              <a:ea typeface="+mn-ea"/>
              <a:cs typeface="+mj-cs"/>
            </a:endParaRPr>
          </a:p>
        </p:txBody>
      </p:sp>
      <p:sp>
        <p:nvSpPr>
          <p:cNvPr id="4" name="Footer Placeholder 3"/>
          <p:cNvSpPr>
            <a:spLocks noGrp="1"/>
          </p:cNvSpPr>
          <p:nvPr>
            <p:ph type="ftr" sz="quarter" idx="10"/>
          </p:nvPr>
        </p:nvSpPr>
        <p:spPr>
          <a:xfrm>
            <a:off x="457200" y="6356350"/>
            <a:ext cx="2895600" cy="365125"/>
          </a:xfrm>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rgbClr val="6D6F71"/>
                </a:solidFill>
              </a:rPr>
              <a:t>Copyright © </a:t>
            </a:r>
            <a:r>
              <a:rPr lang="en-US" dirty="0" smtClean="0">
                <a:solidFill>
                  <a:srgbClr val="6D6F71"/>
                </a:solidFill>
              </a:rPr>
              <a:t>2011. </a:t>
            </a:r>
            <a:r>
              <a:rPr lang="en-US" dirty="0">
                <a:solidFill>
                  <a:srgbClr val="6D6F71"/>
                </a:solidFill>
              </a:rPr>
              <a:t>World Psychiatric Association</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n-US" dirty="0">
                <a:latin typeface="Arial" charset="0"/>
                <a:cs typeface="Arial" charset="0"/>
              </a:rPr>
              <a:t>Clinical Classification (9)</a:t>
            </a:r>
          </a:p>
        </p:txBody>
      </p:sp>
      <p:sp>
        <p:nvSpPr>
          <p:cNvPr id="34818" name="Rectangle 2"/>
          <p:cNvSpPr>
            <a:spLocks noGrp="1" noChangeArrowheads="1"/>
          </p:cNvSpPr>
          <p:nvPr>
            <p:ph idx="1"/>
          </p:nvPr>
        </p:nvSpPr>
        <p:spPr>
          <a:xfrm>
            <a:off x="457200" y="1527048"/>
            <a:ext cx="8305800" cy="5068888"/>
          </a:xfrm>
        </p:spPr>
        <p:txBody>
          <a:bodyPr/>
          <a:lstStyle/>
          <a:p>
            <a:pPr marL="0" lvl="1" indent="0" eaLnBrk="1" hangingPunct="1">
              <a:buClr>
                <a:srgbClr val="777777"/>
              </a:buClr>
              <a:buFont typeface="Wingdings" pitchFamily="2" charset="2"/>
              <a:buNone/>
              <a:defRPr/>
            </a:pPr>
            <a:r>
              <a:rPr lang="en-US" sz="1800" b="1" dirty="0" smtClean="0">
                <a:latin typeface="Arial" pitchFamily="34" charset="0"/>
                <a:ea typeface="+mn-ea"/>
                <a:cs typeface="+mj-cs"/>
              </a:rPr>
              <a:t>ICD-10 criteria for depressive episode</a:t>
            </a:r>
          </a:p>
          <a:p>
            <a:pPr marL="0" indent="0" eaLnBrk="1" hangingPunct="1">
              <a:buClr>
                <a:srgbClr val="777777"/>
              </a:buClr>
              <a:buFont typeface="Wingdings" pitchFamily="2" charset="2"/>
              <a:buNone/>
              <a:defRPr/>
            </a:pPr>
            <a:r>
              <a:rPr lang="en-US" sz="1800" b="1" dirty="0" smtClean="0">
                <a:latin typeface="Arial" pitchFamily="34" charset="0"/>
                <a:ea typeface="+mn-ea"/>
                <a:cs typeface="+mj-cs"/>
              </a:rPr>
              <a:t>Mild depressive episode</a:t>
            </a:r>
          </a:p>
          <a:p>
            <a:pPr marL="227013" lvl="1" indent="-227013" eaLnBrk="1" hangingPunct="1">
              <a:buFont typeface="Arial" charset="0"/>
              <a:buChar char="•"/>
              <a:defRPr/>
            </a:pPr>
            <a:r>
              <a:rPr lang="en-US" sz="1800" dirty="0">
                <a:ea typeface="ＭＳ Ｐゴシック" charset="0"/>
              </a:rPr>
              <a:t>Unfavorable feelings of self-reproach or excessive and inappropriate guilt. </a:t>
            </a:r>
          </a:p>
          <a:p>
            <a:pPr marL="227013" lvl="1" indent="-227013" eaLnBrk="1" hangingPunct="1">
              <a:buFont typeface="Arial" charset="0"/>
              <a:buChar char="•"/>
              <a:defRPr/>
            </a:pPr>
            <a:r>
              <a:rPr lang="en-US" sz="1800" dirty="0">
                <a:ea typeface="ＭＳ Ｐゴシック" charset="0"/>
              </a:rPr>
              <a:t>Recurrent thoughts of death or suicide or any suicidal behavior.</a:t>
            </a:r>
          </a:p>
          <a:p>
            <a:pPr marL="227013" lvl="1" indent="-227013" eaLnBrk="1" hangingPunct="1">
              <a:buFont typeface="Arial" charset="0"/>
              <a:buChar char="•"/>
              <a:defRPr/>
            </a:pPr>
            <a:r>
              <a:rPr lang="en-US" sz="1800" dirty="0">
                <a:ea typeface="ＭＳ Ｐゴシック" charset="0"/>
              </a:rPr>
              <a:t>Complaints or evidence or diminished ability to think or concentrate, such as indecisiveness or vacillation. </a:t>
            </a:r>
          </a:p>
          <a:p>
            <a:pPr marL="227013" lvl="1" indent="-227013" eaLnBrk="1" hangingPunct="1">
              <a:buFont typeface="Arial" charset="0"/>
              <a:buChar char="•"/>
              <a:defRPr/>
            </a:pPr>
            <a:r>
              <a:rPr lang="en-US" sz="1800" dirty="0">
                <a:ea typeface="ＭＳ Ｐゴシック" charset="0"/>
              </a:rPr>
              <a:t>Change in psychomotor activity, with agitation or retardation (subjective or objective).</a:t>
            </a:r>
          </a:p>
          <a:p>
            <a:pPr marL="227013" lvl="1" indent="-227013" eaLnBrk="1" hangingPunct="1">
              <a:buFont typeface="Arial" charset="0"/>
              <a:buChar char="•"/>
              <a:defRPr/>
            </a:pPr>
            <a:r>
              <a:rPr lang="en-US" sz="1800" dirty="0">
                <a:ea typeface="ＭＳ Ｐゴシック" charset="0"/>
              </a:rPr>
              <a:t>Sleep disturbance of any type.</a:t>
            </a:r>
          </a:p>
          <a:p>
            <a:pPr marL="227013" lvl="1" indent="-227013" eaLnBrk="1" hangingPunct="1">
              <a:buFont typeface="Arial" charset="0"/>
              <a:buChar char="•"/>
              <a:defRPr/>
            </a:pPr>
            <a:r>
              <a:rPr lang="en-US" sz="1800" dirty="0">
                <a:ea typeface="ＭＳ Ｐゴシック" charset="0"/>
              </a:rPr>
              <a:t>Change in appetite (decrease or increase) with corresponding weight change. </a:t>
            </a:r>
          </a:p>
          <a:p>
            <a:pPr marL="533400" indent="-533400" eaLnBrk="1" hangingPunct="1">
              <a:lnSpc>
                <a:spcPct val="80000"/>
              </a:lnSpc>
              <a:buClr>
                <a:srgbClr val="777777"/>
              </a:buClr>
              <a:buFont typeface="Wingdings" pitchFamily="2" charset="2"/>
              <a:buNone/>
              <a:defRPr/>
            </a:pPr>
            <a:endParaRPr lang="en-US" dirty="0" smtClean="0">
              <a:latin typeface="Arial" pitchFamily="34" charset="0"/>
              <a:ea typeface="+mn-ea"/>
              <a:cs typeface="+mj-cs"/>
            </a:endParaRPr>
          </a:p>
        </p:txBody>
      </p:sp>
      <p:sp>
        <p:nvSpPr>
          <p:cNvPr id="4" name="Footer Placeholder 3"/>
          <p:cNvSpPr>
            <a:spLocks noGrp="1"/>
          </p:cNvSpPr>
          <p:nvPr>
            <p:ph type="ftr" sz="quarter" idx="10"/>
          </p:nvPr>
        </p:nvSpPr>
        <p:spPr>
          <a:xfrm>
            <a:off x="457200" y="6356350"/>
            <a:ext cx="2895600" cy="365125"/>
          </a:xfrm>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rgbClr val="6D6F71"/>
                </a:solidFill>
              </a:rPr>
              <a:t>Copyright © </a:t>
            </a:r>
            <a:r>
              <a:rPr lang="en-US" dirty="0" smtClean="0">
                <a:solidFill>
                  <a:srgbClr val="6D6F71"/>
                </a:solidFill>
              </a:rPr>
              <a:t>2011. </a:t>
            </a:r>
            <a:r>
              <a:rPr lang="en-US" dirty="0">
                <a:solidFill>
                  <a:srgbClr val="6D6F71"/>
                </a:solidFill>
              </a:rPr>
              <a:t>World Psychiatric Association</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n-US" dirty="0">
                <a:latin typeface="Arial" charset="0"/>
                <a:cs typeface="Arial" charset="0"/>
              </a:rPr>
              <a:t>Clinical Classification (10)</a:t>
            </a:r>
          </a:p>
        </p:txBody>
      </p:sp>
      <p:sp>
        <p:nvSpPr>
          <p:cNvPr id="35842" name="Rectangle 2"/>
          <p:cNvSpPr>
            <a:spLocks noGrp="1" noChangeArrowheads="1"/>
          </p:cNvSpPr>
          <p:nvPr>
            <p:ph idx="1"/>
          </p:nvPr>
        </p:nvSpPr>
        <p:spPr>
          <a:xfrm>
            <a:off x="457201" y="1527048"/>
            <a:ext cx="8001000" cy="5068888"/>
          </a:xfrm>
        </p:spPr>
        <p:txBody>
          <a:bodyPr/>
          <a:lstStyle/>
          <a:p>
            <a:pPr marL="533400" indent="-533400" eaLnBrk="1" hangingPunct="1">
              <a:buFont typeface="Wingdings" pitchFamily="2" charset="2"/>
              <a:buNone/>
              <a:defRPr/>
            </a:pPr>
            <a:r>
              <a:rPr lang="en-US" sz="1800" b="1" dirty="0" smtClean="0">
                <a:latin typeface="Arial" pitchFamily="34" charset="0"/>
                <a:ea typeface="+mn-ea"/>
                <a:cs typeface="+mj-cs"/>
              </a:rPr>
              <a:t>ICD-10 criteria for depressive episode</a:t>
            </a:r>
          </a:p>
          <a:p>
            <a:pPr marL="0" indent="0" eaLnBrk="1" hangingPunct="1">
              <a:buClr>
                <a:srgbClr val="777777"/>
              </a:buClr>
              <a:buFont typeface="Wingdings" pitchFamily="2" charset="2"/>
              <a:buNone/>
              <a:defRPr/>
            </a:pPr>
            <a:r>
              <a:rPr lang="en-US" sz="1800" b="1" dirty="0" smtClean="0">
                <a:latin typeface="Arial" pitchFamily="34" charset="0"/>
                <a:ea typeface="+mn-ea"/>
                <a:cs typeface="+mj-cs"/>
              </a:rPr>
              <a:t>Severe depressive episode without psychotic symptoms</a:t>
            </a:r>
          </a:p>
          <a:p>
            <a:pPr marL="0" indent="0" eaLnBrk="1" hangingPunct="1">
              <a:buClr>
                <a:srgbClr val="777777"/>
              </a:buClr>
              <a:buNone/>
              <a:defRPr/>
            </a:pPr>
            <a:r>
              <a:rPr lang="en-US" sz="1800" dirty="0">
                <a:latin typeface="Arial" pitchFamily="34" charset="0"/>
                <a:ea typeface="+mn-ea"/>
                <a:cs typeface="+mj-cs"/>
              </a:rPr>
              <a:t>Note: if important symptoms such as agitation or retardation are marked, the patient may be unwilling or unable to describe many symptoms in detail. An overall grading of severe episode may still be justified in such a case.</a:t>
            </a:r>
          </a:p>
          <a:p>
            <a:pPr eaLnBrk="1" hangingPunct="1">
              <a:defRPr/>
            </a:pPr>
            <a:r>
              <a:rPr lang="en-US" sz="1800" dirty="0"/>
              <a:t>The general criteria for depressive episode must be met.</a:t>
            </a:r>
          </a:p>
          <a:p>
            <a:pPr eaLnBrk="1" hangingPunct="1">
              <a:defRPr/>
            </a:pPr>
            <a:r>
              <a:rPr lang="en-US" sz="1800" dirty="0"/>
              <a:t>All three of the symptoms in criterion B, depressive episode, must be present.</a:t>
            </a:r>
          </a:p>
          <a:p>
            <a:pPr eaLnBrk="1" hangingPunct="1">
              <a:defRPr/>
            </a:pPr>
            <a:r>
              <a:rPr lang="en-US" sz="1800" dirty="0"/>
              <a:t>Additional symptoms from depressive episode, criterion C, must be present, to give a total of at least eight.</a:t>
            </a:r>
          </a:p>
          <a:p>
            <a:pPr eaLnBrk="1" hangingPunct="1">
              <a:defRPr/>
            </a:pPr>
            <a:r>
              <a:rPr lang="en-US" sz="1800" dirty="0"/>
              <a:t>There must be no hallucinations, delusions, or depressive stupor. </a:t>
            </a:r>
          </a:p>
        </p:txBody>
      </p:sp>
      <p:sp>
        <p:nvSpPr>
          <p:cNvPr id="4" name="Footer Placeholder 3"/>
          <p:cNvSpPr>
            <a:spLocks noGrp="1"/>
          </p:cNvSpPr>
          <p:nvPr>
            <p:ph type="ftr" sz="quarter" idx="10"/>
          </p:nvPr>
        </p:nvSpPr>
        <p:spPr>
          <a:xfrm>
            <a:off x="457200" y="6356350"/>
            <a:ext cx="2895600" cy="365125"/>
          </a:xfrm>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rgbClr val="6D6F71"/>
                </a:solidFill>
              </a:rPr>
              <a:t>Copyright © </a:t>
            </a:r>
            <a:r>
              <a:rPr lang="en-US" dirty="0" smtClean="0">
                <a:solidFill>
                  <a:srgbClr val="6D6F71"/>
                </a:solidFill>
              </a:rPr>
              <a:t>2011. </a:t>
            </a:r>
            <a:r>
              <a:rPr lang="en-US" dirty="0">
                <a:solidFill>
                  <a:srgbClr val="6D6F71"/>
                </a:solidFill>
              </a:rPr>
              <a:t>World Psychiatric Association</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Diagnostic Assessment (1)</a:t>
            </a:r>
            <a:endParaRPr lang="en-US" dirty="0"/>
          </a:p>
        </p:txBody>
      </p:sp>
      <p:sp>
        <p:nvSpPr>
          <p:cNvPr id="36866" name="Rectangle 2"/>
          <p:cNvSpPr>
            <a:spLocks noGrp="1" noChangeArrowheads="1"/>
          </p:cNvSpPr>
          <p:nvPr>
            <p:ph idx="1"/>
          </p:nvPr>
        </p:nvSpPr>
        <p:spPr>
          <a:xfrm>
            <a:off x="457200" y="1527048"/>
            <a:ext cx="8458200" cy="5068888"/>
          </a:xfrm>
        </p:spPr>
        <p:txBody>
          <a:bodyPr/>
          <a:lstStyle/>
          <a:p>
            <a:pPr eaLnBrk="1" hangingPunct="1">
              <a:defRPr/>
            </a:pPr>
            <a:r>
              <a:rPr lang="en-US" sz="1800" dirty="0"/>
              <a:t>Diagnosis of depression is difficult to assess accurately, especially among young children </a:t>
            </a:r>
          </a:p>
          <a:p>
            <a:pPr eaLnBrk="1" hangingPunct="1">
              <a:defRPr/>
            </a:pPr>
            <a:endParaRPr lang="en-US" sz="1800" dirty="0"/>
          </a:p>
          <a:p>
            <a:pPr eaLnBrk="1" hangingPunct="1">
              <a:defRPr/>
            </a:pPr>
            <a:r>
              <a:rPr lang="en-US" sz="1800" dirty="0"/>
              <a:t>The child is the best source of subjective symptoms</a:t>
            </a:r>
          </a:p>
          <a:p>
            <a:pPr eaLnBrk="1" hangingPunct="1">
              <a:defRPr/>
            </a:pPr>
            <a:endParaRPr lang="en-US" sz="1800" dirty="0"/>
          </a:p>
          <a:p>
            <a:pPr eaLnBrk="1" hangingPunct="1">
              <a:defRPr/>
            </a:pPr>
            <a:r>
              <a:rPr lang="en-US" sz="1800" dirty="0"/>
              <a:t>It is important to use parental reports, yet reports may be inaccurate or biased, especially among depressed parents</a:t>
            </a:r>
          </a:p>
          <a:p>
            <a:pPr eaLnBrk="1" hangingPunct="1">
              <a:defRPr/>
            </a:pPr>
            <a:endParaRPr lang="en-US" sz="1800" dirty="0"/>
          </a:p>
          <a:p>
            <a:pPr eaLnBrk="1" hangingPunct="1">
              <a:defRPr/>
            </a:pPr>
            <a:r>
              <a:rPr lang="en-US" sz="1800" dirty="0"/>
              <a:t>Another avenue to evaluate depression among children is by observing play, either dyadic or triadic in the younger ones, or individual play in the older ones</a:t>
            </a:r>
            <a:r>
              <a:rPr lang="en-US" dirty="0" smtClean="0">
                <a:latin typeface="Arial" pitchFamily="34" charset="0"/>
                <a:ea typeface="+mn-ea"/>
                <a:cs typeface="+mj-cs"/>
              </a:rPr>
              <a:t> </a:t>
            </a:r>
          </a:p>
        </p:txBody>
      </p:sp>
      <p:sp>
        <p:nvSpPr>
          <p:cNvPr id="4" name="Footer Placeholder 3"/>
          <p:cNvSpPr>
            <a:spLocks noGrp="1"/>
          </p:cNvSpPr>
          <p:nvPr>
            <p:ph type="ftr" sz="quarter" idx="10"/>
          </p:nvPr>
        </p:nvSpPr>
        <p:spPr>
          <a:xfrm>
            <a:off x="457200" y="6356350"/>
            <a:ext cx="2895600" cy="365125"/>
          </a:xfrm>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rgbClr val="6D6F71"/>
                </a:solidFill>
              </a:rPr>
              <a:t>Copyright © </a:t>
            </a:r>
            <a:r>
              <a:rPr lang="en-US" dirty="0" smtClean="0">
                <a:solidFill>
                  <a:srgbClr val="6D6F71"/>
                </a:solidFill>
              </a:rPr>
              <a:t>2011. </a:t>
            </a:r>
            <a:r>
              <a:rPr lang="en-US" dirty="0">
                <a:solidFill>
                  <a:srgbClr val="6D6F71"/>
                </a:solidFill>
              </a:rPr>
              <a:t>World Psychiatric Association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Diagnostic Assessment (2)</a:t>
            </a:r>
            <a:endParaRPr lang="en-US" dirty="0"/>
          </a:p>
        </p:txBody>
      </p:sp>
      <p:sp>
        <p:nvSpPr>
          <p:cNvPr id="37890" name="Rectangle 2"/>
          <p:cNvSpPr>
            <a:spLocks noGrp="1" noChangeArrowheads="1"/>
          </p:cNvSpPr>
          <p:nvPr>
            <p:ph idx="1"/>
          </p:nvPr>
        </p:nvSpPr>
        <p:spPr>
          <a:xfrm>
            <a:off x="457200" y="1527048"/>
            <a:ext cx="7543800" cy="5068887"/>
          </a:xfrm>
        </p:spPr>
        <p:txBody>
          <a:bodyPr/>
          <a:lstStyle/>
          <a:p>
            <a:pPr eaLnBrk="1" hangingPunct="1">
              <a:buNone/>
              <a:defRPr/>
            </a:pPr>
            <a:r>
              <a:rPr lang="en-US" sz="1800" b="1" dirty="0">
                <a:latin typeface="Arial" pitchFamily="34" charset="0"/>
                <a:ea typeface="+mn-ea"/>
                <a:cs typeface="+mj-cs"/>
              </a:rPr>
              <a:t>Structured assessment tools </a:t>
            </a:r>
          </a:p>
          <a:p>
            <a:pPr eaLnBrk="1" hangingPunct="1"/>
            <a:r>
              <a:rPr lang="en-US" sz="1800" dirty="0"/>
              <a:t>Child Behavior Checklist (Achenbach &amp; </a:t>
            </a:r>
            <a:r>
              <a:rPr lang="en-US" sz="1800" dirty="0" err="1"/>
              <a:t>Edelbrock</a:t>
            </a:r>
            <a:r>
              <a:rPr lang="en-US" sz="1800" dirty="0"/>
              <a:t>, 1983)</a:t>
            </a:r>
          </a:p>
          <a:p>
            <a:pPr eaLnBrk="1" hangingPunct="1"/>
            <a:endParaRPr lang="en-US" sz="1800" dirty="0"/>
          </a:p>
          <a:p>
            <a:pPr eaLnBrk="1" hangingPunct="1"/>
            <a:r>
              <a:rPr lang="en-US" sz="1800" dirty="0"/>
              <a:t>Self-report questionnaires such as the Children</a:t>
            </a:r>
            <a:r>
              <a:rPr lang="ja-JP" altLang="en-US" sz="1800" dirty="0"/>
              <a:t>’</a:t>
            </a:r>
            <a:r>
              <a:rPr lang="en-US" sz="1800" dirty="0"/>
              <a:t>s Depression Inventory (Kovacs, 1981) </a:t>
            </a:r>
          </a:p>
          <a:p>
            <a:pPr eaLnBrk="1" hangingPunct="1"/>
            <a:endParaRPr lang="en-US" sz="1800" dirty="0"/>
          </a:p>
          <a:p>
            <a:pPr eaLnBrk="1" hangingPunct="1"/>
            <a:r>
              <a:rPr lang="en-US" sz="1800" dirty="0"/>
              <a:t>Schedule for Affective Disorders and Schizophrenia for School-Age Children (K-SADS; Chambers &amp; </a:t>
            </a:r>
            <a:r>
              <a:rPr lang="en-US" sz="1800" dirty="0" err="1"/>
              <a:t>Puig-Antich</a:t>
            </a:r>
            <a:r>
              <a:rPr lang="en-US" sz="1800" dirty="0"/>
              <a:t>, 1987) </a:t>
            </a:r>
          </a:p>
        </p:txBody>
      </p:sp>
      <p:sp>
        <p:nvSpPr>
          <p:cNvPr id="4" name="Footer Placeholder 3"/>
          <p:cNvSpPr>
            <a:spLocks noGrp="1"/>
          </p:cNvSpPr>
          <p:nvPr>
            <p:ph type="ftr" sz="quarter" idx="10"/>
          </p:nvPr>
        </p:nvSpPr>
        <p:spPr>
          <a:xfrm>
            <a:off x="457200" y="6356350"/>
            <a:ext cx="2895600" cy="365125"/>
          </a:xfrm>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rgbClr val="6D6F71"/>
                </a:solidFill>
              </a:rPr>
              <a:t>Copyright © </a:t>
            </a:r>
            <a:r>
              <a:rPr lang="en-US" dirty="0" smtClean="0">
                <a:solidFill>
                  <a:srgbClr val="6D6F71"/>
                </a:solidFill>
              </a:rPr>
              <a:t>2011. </a:t>
            </a:r>
            <a:r>
              <a:rPr lang="en-US" dirty="0">
                <a:solidFill>
                  <a:srgbClr val="6D6F71"/>
                </a:solidFill>
              </a:rPr>
              <a:t>World Psychiatric Association</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Comorbidity (1)</a:t>
            </a:r>
            <a:endParaRPr lang="en-US" dirty="0"/>
          </a:p>
        </p:txBody>
      </p:sp>
      <p:sp>
        <p:nvSpPr>
          <p:cNvPr id="38914" name="Rectangle 2"/>
          <p:cNvSpPr>
            <a:spLocks noGrp="1" noChangeArrowheads="1"/>
          </p:cNvSpPr>
          <p:nvPr>
            <p:ph idx="1"/>
          </p:nvPr>
        </p:nvSpPr>
        <p:spPr>
          <a:xfrm>
            <a:off x="457200" y="1524000"/>
            <a:ext cx="8534400" cy="5334000"/>
          </a:xfrm>
        </p:spPr>
        <p:txBody>
          <a:bodyPr/>
          <a:lstStyle/>
          <a:p>
            <a:pPr eaLnBrk="1" hangingPunct="1">
              <a:buNone/>
              <a:defRPr/>
            </a:pPr>
            <a:r>
              <a:rPr lang="en-US" sz="1800" b="1" dirty="0">
                <a:latin typeface="Arial" pitchFamily="34" charset="0"/>
                <a:ea typeface="+mn-ea"/>
                <a:cs typeface="+mj-cs"/>
              </a:rPr>
              <a:t>Physical illness</a:t>
            </a:r>
          </a:p>
          <a:p>
            <a:pPr eaLnBrk="1" hangingPunct="1">
              <a:defRPr/>
            </a:pPr>
            <a:r>
              <a:rPr lang="en-US" sz="1800" dirty="0"/>
              <a:t> Poor physical health predicted an increased risk of future depression and a diagnosis of major depression predicted an increased risk of future poor physical health (Cohen et al, 1998; </a:t>
            </a:r>
            <a:r>
              <a:rPr lang="en-US" sz="1800" dirty="0" err="1"/>
              <a:t>Lewinsohn</a:t>
            </a:r>
            <a:r>
              <a:rPr lang="en-US" sz="1800" dirty="0"/>
              <a:t> et al, 1996). </a:t>
            </a:r>
          </a:p>
          <a:p>
            <a:pPr eaLnBrk="1" hangingPunct="1">
              <a:defRPr/>
            </a:pPr>
            <a:endParaRPr lang="en-US" sz="1800" dirty="0"/>
          </a:p>
          <a:p>
            <a:pPr eaLnBrk="1" hangingPunct="1">
              <a:defRPr/>
            </a:pPr>
            <a:r>
              <a:rPr lang="en-US" sz="1800" dirty="0"/>
              <a:t>Depressive symptoms can accompany conditions such as cancer, hyperthyroidism, hypothyroidism, lupus </a:t>
            </a:r>
            <a:r>
              <a:rPr lang="en-US" sz="1800" dirty="0" err="1"/>
              <a:t>erythematosus</a:t>
            </a:r>
            <a:r>
              <a:rPr lang="en-US" sz="1800" dirty="0"/>
              <a:t>, acquired immune deficiency syndrome, anemia, diabetes, epilepsy. </a:t>
            </a:r>
          </a:p>
          <a:p>
            <a:pPr eaLnBrk="1" hangingPunct="1">
              <a:buFont typeface="Wingdings" pitchFamily="2" charset="2"/>
              <a:buNone/>
              <a:defRPr/>
            </a:pPr>
            <a:endParaRPr lang="en-US" dirty="0" smtClean="0">
              <a:latin typeface="Arial" pitchFamily="34" charset="0"/>
              <a:ea typeface="+mn-ea"/>
              <a:cs typeface="+mj-cs"/>
            </a:endParaRPr>
          </a:p>
          <a:p>
            <a:pPr eaLnBrk="1" hangingPunct="1">
              <a:buFont typeface="Wingdings" pitchFamily="2" charset="2"/>
              <a:buNone/>
              <a:defRPr/>
            </a:pPr>
            <a:endParaRPr lang="en-US" sz="3600" dirty="0" smtClean="0">
              <a:latin typeface="Arial" pitchFamily="34" charset="0"/>
              <a:ea typeface="+mn-ea"/>
              <a:cs typeface="+mj-cs"/>
            </a:endParaRPr>
          </a:p>
        </p:txBody>
      </p:sp>
      <p:sp>
        <p:nvSpPr>
          <p:cNvPr id="4" name="Footer Placeholder 3"/>
          <p:cNvSpPr>
            <a:spLocks noGrp="1"/>
          </p:cNvSpPr>
          <p:nvPr>
            <p:ph type="ftr" sz="quarter" idx="10"/>
          </p:nvPr>
        </p:nvSpPr>
        <p:spPr>
          <a:xfrm>
            <a:off x="457200" y="6356350"/>
            <a:ext cx="2895600" cy="365125"/>
          </a:xfrm>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rgbClr val="6D6F71"/>
                </a:solidFill>
              </a:rPr>
              <a:t>Copyright © </a:t>
            </a:r>
            <a:r>
              <a:rPr lang="en-US" dirty="0" smtClean="0">
                <a:solidFill>
                  <a:srgbClr val="6D6F71"/>
                </a:solidFill>
              </a:rPr>
              <a:t>2011. </a:t>
            </a:r>
            <a:r>
              <a:rPr lang="en-US" dirty="0">
                <a:solidFill>
                  <a:srgbClr val="6D6F71"/>
                </a:solidFill>
              </a:rPr>
              <a:t>World Psychiatric Association</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en-US" dirty="0" smtClean="0"/>
              <a:t>Comorbidity (2)</a:t>
            </a:r>
            <a:endParaRPr lang="en-US" dirty="0"/>
          </a:p>
        </p:txBody>
      </p:sp>
      <p:sp>
        <p:nvSpPr>
          <p:cNvPr id="39938" name="Rectangle 1026"/>
          <p:cNvSpPr>
            <a:spLocks noGrp="1" noChangeArrowheads="1"/>
          </p:cNvSpPr>
          <p:nvPr>
            <p:ph idx="1"/>
          </p:nvPr>
        </p:nvSpPr>
        <p:spPr>
          <a:xfrm>
            <a:off x="457200" y="1527048"/>
            <a:ext cx="8458200" cy="5068887"/>
          </a:xfrm>
        </p:spPr>
        <p:txBody>
          <a:bodyPr/>
          <a:lstStyle/>
          <a:p>
            <a:pPr eaLnBrk="1" hangingPunct="1">
              <a:buNone/>
              <a:defRPr/>
            </a:pPr>
            <a:r>
              <a:rPr lang="en-US" sz="1800" b="1" dirty="0">
                <a:latin typeface="Arial" pitchFamily="34" charset="0"/>
                <a:ea typeface="+mn-ea"/>
                <a:cs typeface="+mj-cs"/>
              </a:rPr>
              <a:t>Physical illness</a:t>
            </a:r>
          </a:p>
          <a:p>
            <a:pPr eaLnBrk="1" hangingPunct="1"/>
            <a:r>
              <a:rPr lang="en-US" sz="1800" dirty="0"/>
              <a:t>Interview-based studies suggest that 5%–23% of ill children and adolescents met criteria for major depression (Burke &amp; Elliot, 1998).</a:t>
            </a:r>
          </a:p>
          <a:p>
            <a:pPr marL="0" indent="0" eaLnBrk="1" hangingPunct="1">
              <a:buNone/>
            </a:pPr>
            <a:r>
              <a:rPr lang="en-US" sz="1800" dirty="0"/>
              <a:t> </a:t>
            </a:r>
          </a:p>
          <a:p>
            <a:pPr eaLnBrk="1" hangingPunct="1"/>
            <a:r>
              <a:rPr lang="en-US" sz="1800" dirty="0"/>
              <a:t>Children suffering from conditions directly involving the central nervous system showed higher rates of psychiatric disorders (</a:t>
            </a:r>
            <a:r>
              <a:rPr lang="en-US" sz="1800" dirty="0" err="1"/>
              <a:t>Melzer</a:t>
            </a:r>
            <a:r>
              <a:rPr lang="en-US" sz="1800" dirty="0"/>
              <a:t> et al, 2000). </a:t>
            </a:r>
          </a:p>
          <a:p>
            <a:pPr eaLnBrk="1" hangingPunct="1"/>
            <a:endParaRPr lang="en-US" sz="1800" dirty="0"/>
          </a:p>
          <a:p>
            <a:pPr eaLnBrk="1" hangingPunct="1"/>
            <a:r>
              <a:rPr lang="en-US" sz="1800" dirty="0"/>
              <a:t>Chronic illness such as severe asthma, inflammatory bowel disease and diabetes sickle cell disease were found to have higher rates of depression (Burke &amp; Elliot, 1998; </a:t>
            </a:r>
            <a:r>
              <a:rPr lang="en-US" sz="1800" dirty="0" err="1"/>
              <a:t>Bennet</a:t>
            </a:r>
            <a:r>
              <a:rPr lang="en-US" sz="1800" dirty="0"/>
              <a:t>, 1994).</a:t>
            </a:r>
          </a:p>
          <a:p>
            <a:pPr eaLnBrk="1" hangingPunct="1">
              <a:buFont typeface="Wingdings" charset="0"/>
              <a:buNone/>
            </a:pPr>
            <a:endParaRPr lang="en-US" sz="2000" dirty="0">
              <a:latin typeface="Arial" charset="0"/>
              <a:cs typeface="Arial" charset="0"/>
            </a:endParaRPr>
          </a:p>
        </p:txBody>
      </p:sp>
      <p:sp>
        <p:nvSpPr>
          <p:cNvPr id="4" name="Footer Placeholder 3"/>
          <p:cNvSpPr>
            <a:spLocks noGrp="1"/>
          </p:cNvSpPr>
          <p:nvPr>
            <p:ph type="ftr" sz="quarter" idx="10"/>
          </p:nvPr>
        </p:nvSpPr>
        <p:spPr>
          <a:xfrm>
            <a:off x="457200" y="6356350"/>
            <a:ext cx="2895600" cy="365125"/>
          </a:xfrm>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rgbClr val="6D6F71"/>
                </a:solidFill>
              </a:rPr>
              <a:t>Copyright © </a:t>
            </a:r>
            <a:r>
              <a:rPr lang="en-US" dirty="0" smtClean="0">
                <a:solidFill>
                  <a:srgbClr val="6D6F71"/>
                </a:solidFill>
              </a:rPr>
              <a:t>2011. </a:t>
            </a:r>
            <a:r>
              <a:rPr lang="en-US" dirty="0">
                <a:solidFill>
                  <a:srgbClr val="6D6F71"/>
                </a:solidFill>
              </a:rPr>
              <a:t>World Psychiatric Association</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en-US" dirty="0" smtClean="0"/>
              <a:t>Comorbidity (3)</a:t>
            </a:r>
            <a:endParaRPr lang="en-US" dirty="0"/>
          </a:p>
        </p:txBody>
      </p:sp>
      <p:sp>
        <p:nvSpPr>
          <p:cNvPr id="40962" name="Rectangle 2"/>
          <p:cNvSpPr>
            <a:spLocks noGrp="1" noChangeArrowheads="1"/>
          </p:cNvSpPr>
          <p:nvPr>
            <p:ph idx="1"/>
          </p:nvPr>
        </p:nvSpPr>
        <p:spPr>
          <a:xfrm>
            <a:off x="457200" y="1527048"/>
            <a:ext cx="8077200" cy="5068887"/>
          </a:xfrm>
        </p:spPr>
        <p:txBody>
          <a:bodyPr/>
          <a:lstStyle/>
          <a:p>
            <a:pPr eaLnBrk="1" hangingPunct="1">
              <a:buNone/>
              <a:defRPr/>
            </a:pPr>
            <a:r>
              <a:rPr lang="en-US" sz="1800" b="1" dirty="0">
                <a:latin typeface="Arial" pitchFamily="34" charset="0"/>
                <a:ea typeface="+mn-ea"/>
                <a:cs typeface="+mj-cs"/>
              </a:rPr>
              <a:t>Attention Deficit/Hyperactivity </a:t>
            </a:r>
            <a:r>
              <a:rPr lang="en-US" sz="1800" b="1" dirty="0" smtClean="0">
                <a:latin typeface="Arial" pitchFamily="34" charset="0"/>
                <a:ea typeface="+mn-ea"/>
                <a:cs typeface="+mj-cs"/>
              </a:rPr>
              <a:t>Disorder</a:t>
            </a:r>
            <a:endParaRPr lang="en-US" sz="2800" dirty="0" smtClean="0">
              <a:latin typeface="Arial" pitchFamily="34" charset="0"/>
              <a:ea typeface="+mn-ea"/>
              <a:cs typeface="+mj-cs"/>
            </a:endParaRPr>
          </a:p>
          <a:p>
            <a:pPr eaLnBrk="1" hangingPunct="1">
              <a:defRPr/>
            </a:pPr>
            <a:r>
              <a:rPr lang="en-US" sz="1800" dirty="0"/>
              <a:t>0%-57.1% of children and adolescents with depression also met criteria for ADHD (</a:t>
            </a:r>
            <a:r>
              <a:rPr lang="en-US" sz="1800" dirty="0" err="1"/>
              <a:t>Angold</a:t>
            </a:r>
            <a:r>
              <a:rPr lang="en-US" sz="1800" dirty="0"/>
              <a:t> and Costello, 1993). </a:t>
            </a:r>
          </a:p>
          <a:p>
            <a:pPr eaLnBrk="1" hangingPunct="1">
              <a:defRPr/>
            </a:pPr>
            <a:endParaRPr lang="en-US" sz="1800" dirty="0"/>
          </a:p>
          <a:p>
            <a:pPr eaLnBrk="1" hangingPunct="1">
              <a:defRPr/>
            </a:pPr>
            <a:r>
              <a:rPr lang="en-US" sz="1800" dirty="0" err="1"/>
              <a:t>Comorbidity</a:t>
            </a:r>
            <a:r>
              <a:rPr lang="en-US" sz="1800" dirty="0"/>
              <a:t> of ADHD was found among 30% of children and 15% of depressed adolescents (</a:t>
            </a:r>
            <a:r>
              <a:rPr lang="en-US" sz="1800" dirty="0" err="1"/>
              <a:t>Masi</a:t>
            </a:r>
            <a:r>
              <a:rPr lang="en-US" sz="1800" dirty="0"/>
              <a:t> et al, 1998).   </a:t>
            </a:r>
          </a:p>
          <a:p>
            <a:pPr eaLnBrk="1" hangingPunct="1">
              <a:buFont typeface="Wingdings" pitchFamily="2" charset="2"/>
              <a:buNone/>
              <a:defRPr/>
            </a:pPr>
            <a:endParaRPr lang="en-US" sz="2800" dirty="0" smtClean="0">
              <a:latin typeface="Arial" pitchFamily="34" charset="0"/>
              <a:ea typeface="+mn-ea"/>
              <a:cs typeface="+mj-cs"/>
            </a:endParaRPr>
          </a:p>
          <a:p>
            <a:pPr eaLnBrk="1" hangingPunct="1">
              <a:buFont typeface="Wingdings" pitchFamily="2" charset="2"/>
              <a:buNone/>
              <a:defRPr/>
            </a:pPr>
            <a:r>
              <a:rPr lang="en-US" sz="2800" dirty="0" smtClean="0">
                <a:latin typeface="Arial" pitchFamily="34" charset="0"/>
                <a:ea typeface="+mn-ea"/>
                <a:cs typeface="+mj-cs"/>
              </a:rPr>
              <a:t> </a:t>
            </a:r>
          </a:p>
        </p:txBody>
      </p:sp>
      <p:sp>
        <p:nvSpPr>
          <p:cNvPr id="4" name="Footer Placeholder 3"/>
          <p:cNvSpPr>
            <a:spLocks noGrp="1"/>
          </p:cNvSpPr>
          <p:nvPr>
            <p:ph type="ftr" sz="quarter" idx="10"/>
          </p:nvPr>
        </p:nvSpPr>
        <p:spPr>
          <a:xfrm>
            <a:off x="457200" y="6356350"/>
            <a:ext cx="2895600" cy="365125"/>
          </a:xfrm>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rgbClr val="6D6F71"/>
                </a:solidFill>
              </a:rPr>
              <a:t>Copyright © </a:t>
            </a:r>
            <a:r>
              <a:rPr lang="en-US" dirty="0" smtClean="0">
                <a:solidFill>
                  <a:srgbClr val="6D6F71"/>
                </a:solidFill>
              </a:rPr>
              <a:t>2011. </a:t>
            </a:r>
            <a:r>
              <a:rPr lang="en-US" dirty="0">
                <a:solidFill>
                  <a:srgbClr val="6D6F71"/>
                </a:solidFill>
              </a:rPr>
              <a:t>World Psychiatric Association</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en-US" dirty="0" smtClean="0"/>
              <a:t>Comorbidity (4)</a:t>
            </a:r>
            <a:endParaRPr lang="en-US" dirty="0"/>
          </a:p>
        </p:txBody>
      </p:sp>
      <p:sp>
        <p:nvSpPr>
          <p:cNvPr id="41986" name="Rectangle 2"/>
          <p:cNvSpPr>
            <a:spLocks noGrp="1" noChangeArrowheads="1"/>
          </p:cNvSpPr>
          <p:nvPr>
            <p:ph idx="1"/>
          </p:nvPr>
        </p:nvSpPr>
        <p:spPr>
          <a:xfrm>
            <a:off x="457200" y="1527048"/>
            <a:ext cx="8382000" cy="5068887"/>
          </a:xfrm>
        </p:spPr>
        <p:txBody>
          <a:bodyPr/>
          <a:lstStyle/>
          <a:p>
            <a:pPr eaLnBrk="1" hangingPunct="1">
              <a:buNone/>
              <a:defRPr/>
            </a:pPr>
            <a:r>
              <a:rPr lang="en-US" sz="1800" b="1" dirty="0">
                <a:latin typeface="Arial" pitchFamily="34" charset="0"/>
                <a:ea typeface="+mn-ea"/>
                <a:cs typeface="+mj-cs"/>
              </a:rPr>
              <a:t>Conduct Disorder</a:t>
            </a:r>
          </a:p>
          <a:p>
            <a:pPr eaLnBrk="1" hangingPunct="1">
              <a:defRPr/>
            </a:pPr>
            <a:r>
              <a:rPr lang="en-US" sz="1800" dirty="0"/>
              <a:t>22.7%-83.3% of children and adolescents with depression also met criteria for ODD or CD, whereas 8.5%-45.4% of those with ODD or CD also met criteria for depression (</a:t>
            </a:r>
            <a:r>
              <a:rPr lang="en-US" sz="1800" dirty="0" err="1"/>
              <a:t>Angold</a:t>
            </a:r>
            <a:r>
              <a:rPr lang="en-US" sz="1800" dirty="0"/>
              <a:t> and Costello, 1993). </a:t>
            </a:r>
          </a:p>
          <a:p>
            <a:pPr eaLnBrk="1" hangingPunct="1">
              <a:defRPr/>
            </a:pPr>
            <a:endParaRPr lang="en-US" sz="1800" dirty="0"/>
          </a:p>
          <a:p>
            <a:pPr eaLnBrk="1" hangingPunct="1">
              <a:defRPr/>
            </a:pPr>
            <a:r>
              <a:rPr lang="en-US" sz="1800" dirty="0"/>
              <a:t>Longitudinally, youth with both conduct problems and depression are also prone to increased long term problems in functioning compared with depressed only youth (Harrington et al, 1991; Kovacs et al, 1988). </a:t>
            </a:r>
          </a:p>
          <a:p>
            <a:pPr eaLnBrk="1" hangingPunct="1">
              <a:buFont typeface="Wingdings" pitchFamily="2" charset="2"/>
              <a:buNone/>
              <a:defRPr/>
            </a:pPr>
            <a:endParaRPr lang="en-US" sz="3200" dirty="0" smtClean="0">
              <a:latin typeface="Arial" pitchFamily="34" charset="0"/>
              <a:ea typeface="+mn-ea"/>
              <a:cs typeface="+mj-cs"/>
            </a:endParaRPr>
          </a:p>
        </p:txBody>
      </p:sp>
      <p:sp>
        <p:nvSpPr>
          <p:cNvPr id="4" name="Footer Placeholder 3"/>
          <p:cNvSpPr>
            <a:spLocks noGrp="1"/>
          </p:cNvSpPr>
          <p:nvPr>
            <p:ph type="ftr" sz="quarter" idx="10"/>
          </p:nvPr>
        </p:nvSpPr>
        <p:spPr>
          <a:xfrm>
            <a:off x="457200" y="6356350"/>
            <a:ext cx="2895600" cy="365125"/>
          </a:xfrm>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rgbClr val="6D6F71"/>
                </a:solidFill>
              </a:rPr>
              <a:t>Copyright © </a:t>
            </a:r>
            <a:r>
              <a:rPr lang="en-US" dirty="0" smtClean="0">
                <a:solidFill>
                  <a:srgbClr val="6D6F71"/>
                </a:solidFill>
              </a:rPr>
              <a:t>2011. </a:t>
            </a:r>
            <a:r>
              <a:rPr lang="en-US" dirty="0">
                <a:solidFill>
                  <a:srgbClr val="6D6F71"/>
                </a:solidFill>
              </a:rPr>
              <a:t>World Psychiatric Association</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Comorbidity (5)</a:t>
            </a:r>
            <a:endParaRPr lang="en-US" dirty="0"/>
          </a:p>
        </p:txBody>
      </p:sp>
      <p:sp>
        <p:nvSpPr>
          <p:cNvPr id="43010" name="Rectangle 2"/>
          <p:cNvSpPr>
            <a:spLocks noGrp="1" noChangeArrowheads="1"/>
          </p:cNvSpPr>
          <p:nvPr>
            <p:ph idx="1"/>
          </p:nvPr>
        </p:nvSpPr>
        <p:spPr>
          <a:xfrm>
            <a:off x="457200" y="1527048"/>
            <a:ext cx="8382000" cy="5068887"/>
          </a:xfrm>
        </p:spPr>
        <p:txBody>
          <a:bodyPr/>
          <a:lstStyle/>
          <a:p>
            <a:pPr eaLnBrk="1" hangingPunct="1">
              <a:buClr>
                <a:schemeClr val="tx1"/>
              </a:buClr>
              <a:buNone/>
              <a:defRPr/>
            </a:pPr>
            <a:r>
              <a:rPr lang="en-US" sz="1800" b="1" dirty="0">
                <a:latin typeface="Arial" pitchFamily="34" charset="0"/>
                <a:ea typeface="+mn-ea"/>
                <a:cs typeface="+mj-cs"/>
              </a:rPr>
              <a:t>Obsessive Compulsive Disorder</a:t>
            </a:r>
          </a:p>
          <a:p>
            <a:pPr eaLnBrk="1" hangingPunct="1">
              <a:defRPr/>
            </a:pPr>
            <a:r>
              <a:rPr lang="en-US" sz="1800" dirty="0"/>
              <a:t>No large scale study was conducted about the proportion of </a:t>
            </a:r>
            <a:r>
              <a:rPr lang="en-US" sz="1800" dirty="0" err="1"/>
              <a:t>comorbid</a:t>
            </a:r>
            <a:r>
              <a:rPr lang="en-US" sz="1800" dirty="0"/>
              <a:t> obsessive compulsive disorder (OCD).</a:t>
            </a:r>
          </a:p>
          <a:p>
            <a:pPr eaLnBrk="1" hangingPunct="1">
              <a:defRPr/>
            </a:pPr>
            <a:endParaRPr lang="en-US" sz="1800" dirty="0"/>
          </a:p>
          <a:p>
            <a:pPr eaLnBrk="1" hangingPunct="1">
              <a:defRPr/>
            </a:pPr>
            <a:r>
              <a:rPr lang="en-US" sz="1800" dirty="0"/>
              <a:t>In a study of 68 children with a first episode of major depressive disorder 24% of children had </a:t>
            </a:r>
            <a:r>
              <a:rPr lang="en-US" sz="1800" dirty="0" err="1"/>
              <a:t>comorbid</a:t>
            </a:r>
            <a:r>
              <a:rPr lang="en-US" sz="1800" dirty="0"/>
              <a:t> OCD at presentation. </a:t>
            </a:r>
          </a:p>
          <a:p>
            <a:pPr eaLnBrk="1" hangingPunct="1">
              <a:defRPr/>
            </a:pPr>
            <a:endParaRPr lang="en-US" sz="1800" dirty="0"/>
          </a:p>
          <a:p>
            <a:pPr eaLnBrk="1" hangingPunct="1">
              <a:defRPr/>
            </a:pPr>
            <a:r>
              <a:rPr lang="en-US" sz="1800" dirty="0"/>
              <a:t>Having comorbid OCD at presentation was a risk factor for persistent depression at 72 weeks follow-up </a:t>
            </a:r>
            <a:br>
              <a:rPr lang="en-US" sz="1800" dirty="0"/>
            </a:br>
            <a:r>
              <a:rPr lang="en-US" sz="1800" dirty="0"/>
              <a:t>(</a:t>
            </a:r>
            <a:r>
              <a:rPr lang="en-US" sz="1800" dirty="0" err="1"/>
              <a:t>Goodyer</a:t>
            </a:r>
            <a:r>
              <a:rPr lang="en-US" sz="1800" dirty="0"/>
              <a:t> et al, 2001)</a:t>
            </a:r>
            <a:r>
              <a:rPr lang="en-US" i="1" dirty="0" smtClean="0">
                <a:latin typeface="Arial" pitchFamily="34" charset="0"/>
                <a:ea typeface="+mn-ea"/>
                <a:cs typeface="+mj-cs"/>
              </a:rPr>
              <a:t>. </a:t>
            </a:r>
          </a:p>
        </p:txBody>
      </p:sp>
      <p:sp>
        <p:nvSpPr>
          <p:cNvPr id="4" name="Footer Placeholder 3"/>
          <p:cNvSpPr>
            <a:spLocks noGrp="1"/>
          </p:cNvSpPr>
          <p:nvPr>
            <p:ph type="ftr" sz="quarter" idx="10"/>
          </p:nvPr>
        </p:nvSpPr>
        <p:spPr>
          <a:xfrm>
            <a:off x="457200" y="6356350"/>
            <a:ext cx="2895600" cy="365125"/>
          </a:xfrm>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rgbClr val="6D6F71"/>
                </a:solidFill>
              </a:rPr>
              <a:t>Copyright © </a:t>
            </a:r>
            <a:r>
              <a:rPr lang="en-US" dirty="0" smtClean="0">
                <a:solidFill>
                  <a:srgbClr val="6D6F71"/>
                </a:solidFill>
              </a:rPr>
              <a:t>2011. </a:t>
            </a:r>
            <a:r>
              <a:rPr lang="en-US" dirty="0">
                <a:solidFill>
                  <a:srgbClr val="6D6F71"/>
                </a:solidFill>
              </a:rPr>
              <a:t>World Psychiatric Association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title"/>
          </p:nvPr>
        </p:nvSpPr>
        <p:spPr/>
        <p:txBody>
          <a:bodyPr/>
          <a:lstStyle/>
          <a:p>
            <a:pPr eaLnBrk="1" hangingPunct="1"/>
            <a:r>
              <a:rPr lang="en-US" dirty="0">
                <a:latin typeface="Arial" charset="0"/>
                <a:cs typeface="Arial" charset="0"/>
              </a:rPr>
              <a:t>Follow-up Studies</a:t>
            </a:r>
          </a:p>
        </p:txBody>
      </p:sp>
      <p:sp>
        <p:nvSpPr>
          <p:cNvPr id="16386" name="Rectangle 2"/>
          <p:cNvSpPr>
            <a:spLocks noGrp="1" noChangeArrowheads="1"/>
          </p:cNvSpPr>
          <p:nvPr>
            <p:ph idx="1"/>
          </p:nvPr>
        </p:nvSpPr>
        <p:spPr>
          <a:xfrm>
            <a:off x="457200" y="1524000"/>
            <a:ext cx="7467600" cy="4525963"/>
          </a:xfrm>
        </p:spPr>
        <p:txBody>
          <a:bodyPr/>
          <a:lstStyle/>
          <a:p>
            <a:pPr marL="0" indent="0" eaLnBrk="1" hangingPunct="1">
              <a:buNone/>
              <a:defRPr/>
            </a:pPr>
            <a:r>
              <a:rPr lang="en-US" sz="1800" dirty="0">
                <a:latin typeface="Arial" pitchFamily="34" charset="0"/>
                <a:ea typeface="+mn-ea"/>
                <a:cs typeface="+mj-cs"/>
              </a:rPr>
              <a:t>Development is the process by which traits are maintained through the relationship between a child and his/her experiences. (</a:t>
            </a:r>
            <a:r>
              <a:rPr lang="en-US" sz="1800" dirty="0" err="1">
                <a:latin typeface="Arial" pitchFamily="34" charset="0"/>
                <a:ea typeface="+mn-ea"/>
                <a:cs typeface="+mj-cs"/>
              </a:rPr>
              <a:t>Sameroff</a:t>
            </a:r>
            <a:r>
              <a:rPr lang="en-US" sz="1800" dirty="0">
                <a:latin typeface="Arial" pitchFamily="34" charset="0"/>
                <a:ea typeface="+mn-ea"/>
                <a:cs typeface="+mj-cs"/>
              </a:rPr>
              <a:t>, 1985; 2003)</a:t>
            </a:r>
          </a:p>
          <a:p>
            <a:pPr marL="0" indent="0" eaLnBrk="1" hangingPunct="1">
              <a:buFont typeface="Wingdings" pitchFamily="2" charset="2"/>
              <a:buNone/>
              <a:defRPr/>
            </a:pPr>
            <a:r>
              <a:rPr lang="en-US" sz="1800" dirty="0" smtClean="0">
                <a:latin typeface="Arial" pitchFamily="34" charset="0"/>
                <a:ea typeface="+mn-ea"/>
                <a:cs typeface="+mj-cs"/>
              </a:rPr>
              <a:t> </a:t>
            </a:r>
          </a:p>
          <a:p>
            <a:pPr marL="0" indent="0" eaLnBrk="1" hangingPunct="1">
              <a:buFont typeface="Wingdings" pitchFamily="2" charset="2"/>
              <a:buNone/>
              <a:defRPr/>
            </a:pPr>
            <a:r>
              <a:rPr lang="en-US" sz="1800" dirty="0" smtClean="0">
                <a:latin typeface="Arial" pitchFamily="34" charset="0"/>
                <a:ea typeface="+mn-ea"/>
                <a:cs typeface="+mj-cs"/>
              </a:rPr>
              <a:t>Childhood depression is more associated with psychosocial adversity and is not a precursor of adult depression.</a:t>
            </a:r>
          </a:p>
          <a:p>
            <a:pPr marL="0" indent="0" eaLnBrk="1" hangingPunct="1">
              <a:buFont typeface="Wingdings" pitchFamily="2" charset="2"/>
              <a:buNone/>
              <a:defRPr/>
            </a:pPr>
            <a:endParaRPr lang="en-US" sz="1800" dirty="0">
              <a:latin typeface="Arial" pitchFamily="34" charset="0"/>
              <a:ea typeface="+mn-ea"/>
              <a:cs typeface="+mj-cs"/>
            </a:endParaRPr>
          </a:p>
          <a:p>
            <a:pPr marL="0" indent="0" eaLnBrk="1" hangingPunct="1">
              <a:buFont typeface="Wingdings" pitchFamily="2" charset="2"/>
              <a:buNone/>
              <a:defRPr/>
            </a:pPr>
            <a:r>
              <a:rPr lang="en-US" sz="1800" dirty="0" smtClean="0">
                <a:latin typeface="Arial" pitchFamily="34" charset="0"/>
                <a:ea typeface="+mn-ea"/>
                <a:cs typeface="+mj-cs"/>
              </a:rPr>
              <a:t>Adolescent onset depression is more often an early onset of adult  depression and seems to be more genetic-dependent than environment-dependent (as opposed to childhood-onset depression) (Harrington et al 1996) </a:t>
            </a:r>
          </a:p>
        </p:txBody>
      </p:sp>
      <p:sp>
        <p:nvSpPr>
          <p:cNvPr id="4" name="Footer Placeholder 3"/>
          <p:cNvSpPr>
            <a:spLocks noGrp="1"/>
          </p:cNvSpPr>
          <p:nvPr>
            <p:ph type="ftr" sz="quarter" idx="10"/>
          </p:nvPr>
        </p:nvSpPr>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rgbClr val="6D6F71"/>
                </a:solidFill>
              </a:rPr>
              <a:t>Copyright © </a:t>
            </a:r>
            <a:r>
              <a:rPr lang="en-US" dirty="0" smtClean="0">
                <a:solidFill>
                  <a:srgbClr val="6D6F71"/>
                </a:solidFill>
              </a:rPr>
              <a:t>2011. </a:t>
            </a:r>
            <a:r>
              <a:rPr lang="en-US" dirty="0">
                <a:solidFill>
                  <a:srgbClr val="6D6F71"/>
                </a:solidFill>
              </a:rPr>
              <a:t>World Psychiatric Association</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Modalities (1)</a:t>
            </a:r>
            <a:endParaRPr lang="en-US" dirty="0"/>
          </a:p>
        </p:txBody>
      </p:sp>
      <p:sp>
        <p:nvSpPr>
          <p:cNvPr id="44034" name="Rectangle 2"/>
          <p:cNvSpPr>
            <a:spLocks noGrp="1" noChangeArrowheads="1"/>
          </p:cNvSpPr>
          <p:nvPr>
            <p:ph idx="1"/>
          </p:nvPr>
        </p:nvSpPr>
        <p:spPr>
          <a:xfrm>
            <a:off x="457200" y="1527048"/>
            <a:ext cx="8515350" cy="5000625"/>
          </a:xfrm>
        </p:spPr>
        <p:txBody>
          <a:bodyPr/>
          <a:lstStyle/>
          <a:p>
            <a:pPr eaLnBrk="1" hangingPunct="1">
              <a:buClr>
                <a:schemeClr val="tx1"/>
              </a:buClr>
              <a:buNone/>
              <a:defRPr/>
            </a:pPr>
            <a:r>
              <a:rPr lang="en-US" sz="1800" b="1" dirty="0">
                <a:latin typeface="Arial" pitchFamily="34" charset="0"/>
                <a:ea typeface="+mn-ea"/>
                <a:cs typeface="+mj-cs"/>
              </a:rPr>
              <a:t>When to refer a child to a mental health professional</a:t>
            </a:r>
          </a:p>
          <a:p>
            <a:pPr eaLnBrk="1" hangingPunct="1">
              <a:buFont typeface="Arial" pitchFamily="34" charset="0"/>
              <a:buChar char="•"/>
              <a:defRPr/>
            </a:pPr>
            <a:r>
              <a:rPr lang="en-US" sz="1800" dirty="0" smtClean="0">
                <a:latin typeface="Arial" pitchFamily="34" charset="0"/>
                <a:ea typeface="+mn-ea"/>
                <a:cs typeface="+mj-cs"/>
              </a:rPr>
              <a:t>Collect parental report of symptoms and behavioral changes, as well as duration of symptoms and any possible precipitating event</a:t>
            </a:r>
          </a:p>
          <a:p>
            <a:pPr eaLnBrk="1" hangingPunct="1">
              <a:buFont typeface="Arial" pitchFamily="34" charset="0"/>
              <a:buChar char="•"/>
              <a:defRPr/>
            </a:pPr>
            <a:r>
              <a:rPr lang="en-US" sz="1800" dirty="0" smtClean="0">
                <a:latin typeface="Arial" pitchFamily="34" charset="0"/>
                <a:ea typeface="+mn-ea"/>
                <a:cs typeface="+mj-cs"/>
              </a:rPr>
              <a:t>Guide parents and professional (pediatrician, family doctor, school teacher or school counselor) to talk to the child and show interest and the desire to help and understand the child's feelings.</a:t>
            </a:r>
          </a:p>
          <a:p>
            <a:pPr eaLnBrk="1" hangingPunct="1">
              <a:buFont typeface="Arial" pitchFamily="34" charset="0"/>
              <a:buChar char="•"/>
              <a:defRPr/>
            </a:pPr>
            <a:r>
              <a:rPr lang="en-US" sz="1800" dirty="0" smtClean="0">
                <a:latin typeface="Arial" pitchFamily="34" charset="0"/>
                <a:ea typeface="+mn-ea"/>
                <a:cs typeface="+mj-cs"/>
              </a:rPr>
              <a:t>Try to determine whether the child seems capable of handling the feelings, or whether the child is overwhelmed by the feelings, and his daily functioning is impaired.</a:t>
            </a:r>
          </a:p>
          <a:p>
            <a:pPr eaLnBrk="1" hangingPunct="1">
              <a:buFont typeface="Arial" pitchFamily="34" charset="0"/>
              <a:buChar char="•"/>
              <a:defRPr/>
            </a:pPr>
            <a:r>
              <a:rPr lang="en-US" sz="1800" dirty="0" smtClean="0">
                <a:latin typeface="Arial" pitchFamily="34" charset="0"/>
                <a:ea typeface="+mn-ea"/>
                <a:cs typeface="+mj-cs"/>
              </a:rPr>
              <a:t>Rule out underlying physical disease or illness that could also produce depressive symptoms.</a:t>
            </a:r>
          </a:p>
          <a:p>
            <a:pPr eaLnBrk="1" hangingPunct="1">
              <a:buFont typeface="Arial" pitchFamily="34" charset="0"/>
              <a:buChar char="•"/>
              <a:defRPr/>
            </a:pPr>
            <a:r>
              <a:rPr lang="en-US" sz="1800" dirty="0" smtClean="0">
                <a:latin typeface="Arial" pitchFamily="34" charset="0"/>
                <a:ea typeface="+mn-ea"/>
                <a:cs typeface="+mj-cs"/>
              </a:rPr>
              <a:t>If symptoms persist, particularly if they are dangerous or seriously interfere with the child's life, child's physician should make a referral to a child and adolescent psychiatrist or other mental health professional experienced in working with children.</a:t>
            </a:r>
          </a:p>
          <a:p>
            <a:pPr eaLnBrk="1" hangingPunct="1">
              <a:lnSpc>
                <a:spcPct val="80000"/>
              </a:lnSpc>
              <a:buFont typeface="Arial" pitchFamily="34" charset="0"/>
              <a:buChar char="•"/>
              <a:defRPr/>
            </a:pPr>
            <a:endParaRPr lang="en-US" sz="1800" dirty="0" smtClean="0">
              <a:latin typeface="Arial" pitchFamily="34" charset="0"/>
              <a:ea typeface="+mn-ea"/>
              <a:cs typeface="+mj-cs"/>
            </a:endParaRPr>
          </a:p>
          <a:p>
            <a:pPr eaLnBrk="1" hangingPunct="1">
              <a:lnSpc>
                <a:spcPct val="80000"/>
              </a:lnSpc>
              <a:buFont typeface="Wingdings" pitchFamily="2" charset="2"/>
              <a:buNone/>
              <a:defRPr/>
            </a:pPr>
            <a:endParaRPr lang="en-US" sz="1800" dirty="0" smtClean="0">
              <a:latin typeface="Arial" pitchFamily="34" charset="0"/>
              <a:ea typeface="+mn-ea"/>
              <a:cs typeface="+mj-cs"/>
            </a:endParaRPr>
          </a:p>
        </p:txBody>
      </p:sp>
      <p:sp>
        <p:nvSpPr>
          <p:cNvPr id="4" name="Footer Placeholder 3"/>
          <p:cNvSpPr>
            <a:spLocks noGrp="1"/>
          </p:cNvSpPr>
          <p:nvPr>
            <p:ph type="ftr" sz="quarter" idx="10"/>
          </p:nvPr>
        </p:nvSpPr>
        <p:spPr>
          <a:xfrm>
            <a:off x="457200" y="6356350"/>
            <a:ext cx="2895600" cy="365125"/>
          </a:xfrm>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rgbClr val="6D6F71"/>
                </a:solidFill>
              </a:rPr>
              <a:t>Copyright © </a:t>
            </a:r>
            <a:r>
              <a:rPr lang="en-US" dirty="0" smtClean="0">
                <a:solidFill>
                  <a:srgbClr val="6D6F71"/>
                </a:solidFill>
              </a:rPr>
              <a:t>2011. </a:t>
            </a:r>
            <a:r>
              <a:rPr lang="en-US" dirty="0">
                <a:solidFill>
                  <a:srgbClr val="6D6F71"/>
                </a:solidFill>
              </a:rPr>
              <a:t>World Psychiatric Association</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Modalities (2)</a:t>
            </a:r>
            <a:endParaRPr lang="en-US" dirty="0"/>
          </a:p>
        </p:txBody>
      </p:sp>
      <p:sp>
        <p:nvSpPr>
          <p:cNvPr id="45058" name="Rectangle 2"/>
          <p:cNvSpPr>
            <a:spLocks noGrp="1" noChangeArrowheads="1"/>
          </p:cNvSpPr>
          <p:nvPr>
            <p:ph idx="1"/>
          </p:nvPr>
        </p:nvSpPr>
        <p:spPr>
          <a:xfrm>
            <a:off x="457201" y="1527048"/>
            <a:ext cx="7924800" cy="5040313"/>
          </a:xfrm>
        </p:spPr>
        <p:txBody>
          <a:bodyPr/>
          <a:lstStyle/>
          <a:p>
            <a:pPr eaLnBrk="1" hangingPunct="1">
              <a:buNone/>
              <a:defRPr/>
            </a:pPr>
            <a:r>
              <a:rPr lang="en-US" sz="1800" b="1" dirty="0">
                <a:latin typeface="Arial" pitchFamily="34" charset="0"/>
                <a:ea typeface="+mn-ea"/>
                <a:cs typeface="+mj-cs"/>
              </a:rPr>
              <a:t>Pharmacotherapy</a:t>
            </a:r>
          </a:p>
          <a:p>
            <a:pPr marL="0" indent="0" eaLnBrk="1" hangingPunct="1">
              <a:buNone/>
              <a:defRPr/>
            </a:pPr>
            <a:r>
              <a:rPr lang="en-US" sz="1800" dirty="0">
                <a:latin typeface="Arial" pitchFamily="34" charset="0"/>
                <a:ea typeface="+mn-ea"/>
                <a:cs typeface="+mj-cs"/>
              </a:rPr>
              <a:t>The use of antidepressants in children and adolescents is still a controversy due to </a:t>
            </a:r>
            <a:r>
              <a:rPr lang="en-US" sz="1800" dirty="0" smtClean="0">
                <a:latin typeface="Arial" pitchFamily="34" charset="0"/>
                <a:ea typeface="+mn-ea"/>
                <a:cs typeface="+mj-cs"/>
              </a:rPr>
              <a:t>the </a:t>
            </a:r>
            <a:r>
              <a:rPr lang="en-US" sz="1800" dirty="0">
                <a:latin typeface="Arial" pitchFamily="34" charset="0"/>
                <a:ea typeface="+mn-ea"/>
                <a:cs typeface="+mj-cs"/>
              </a:rPr>
              <a:t>warnings which have been published by the FDA on negative results and increased risk of suicidal ideation behavior and attempts with SSRI treatment . Nevertheless, the last document of Practice Parameters published by the AACAP in Nov. 2007 gives different conclusions:</a:t>
            </a:r>
          </a:p>
          <a:p>
            <a:pPr eaLnBrk="1" hangingPunct="1"/>
            <a:r>
              <a:rPr lang="en-US" sz="1800" dirty="0"/>
              <a:t>The use of SSRI in Pediatric Depression resulted in a reduction of Adolescents suicide.</a:t>
            </a:r>
          </a:p>
          <a:p>
            <a:pPr eaLnBrk="1" hangingPunct="1"/>
            <a:r>
              <a:rPr lang="en-US" sz="1800" dirty="0"/>
              <a:t>The rate of improvement with SSRI is 40-70%, </a:t>
            </a:r>
            <a:r>
              <a:rPr lang="en-US" sz="1800" dirty="0" smtClean="0"/>
              <a:t>as compared </a:t>
            </a:r>
            <a:r>
              <a:rPr lang="en-US" sz="1800" dirty="0"/>
              <a:t>to placebo </a:t>
            </a:r>
            <a:r>
              <a:rPr lang="en-US" sz="1800" dirty="0" smtClean="0"/>
              <a:t>(30-60</a:t>
            </a:r>
            <a:r>
              <a:rPr lang="en-US" sz="1800" dirty="0"/>
              <a:t>%), the real difference </a:t>
            </a:r>
            <a:r>
              <a:rPr lang="en-US" sz="1800" dirty="0" smtClean="0"/>
              <a:t> being  </a:t>
            </a:r>
            <a:r>
              <a:rPr lang="en-US" sz="1800" dirty="0"/>
              <a:t>mainly in adolescence.</a:t>
            </a:r>
          </a:p>
        </p:txBody>
      </p:sp>
      <p:sp>
        <p:nvSpPr>
          <p:cNvPr id="4" name="Footer Placeholder 3"/>
          <p:cNvSpPr>
            <a:spLocks noGrp="1"/>
          </p:cNvSpPr>
          <p:nvPr>
            <p:ph type="ftr" sz="quarter" idx="10"/>
          </p:nvPr>
        </p:nvSpPr>
        <p:spPr>
          <a:xfrm>
            <a:off x="457200" y="6356350"/>
            <a:ext cx="2895600" cy="365125"/>
          </a:xfrm>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rgbClr val="6D6F71"/>
                </a:solidFill>
              </a:rPr>
              <a:t>Copyright © </a:t>
            </a:r>
            <a:r>
              <a:rPr lang="en-US" dirty="0" smtClean="0">
                <a:solidFill>
                  <a:srgbClr val="6D6F71"/>
                </a:solidFill>
              </a:rPr>
              <a:t>2011. </a:t>
            </a:r>
            <a:r>
              <a:rPr lang="en-US" dirty="0">
                <a:solidFill>
                  <a:srgbClr val="6D6F71"/>
                </a:solidFill>
              </a:rPr>
              <a:t>World Psychiatric Association</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CTD</a:t>
            </a:r>
            <a:endParaRPr lang="en-US" dirty="0"/>
          </a:p>
        </p:txBody>
      </p:sp>
      <p:sp>
        <p:nvSpPr>
          <p:cNvPr id="46083" name="Rectangle 3"/>
          <p:cNvSpPr>
            <a:spLocks noGrp="1" noChangeArrowheads="1"/>
          </p:cNvSpPr>
          <p:nvPr>
            <p:ph idx="1"/>
          </p:nvPr>
        </p:nvSpPr>
        <p:spPr>
          <a:xfrm>
            <a:off x="457200" y="1527048"/>
            <a:ext cx="8229600" cy="4572000"/>
          </a:xfrm>
        </p:spPr>
        <p:txBody>
          <a:bodyPr/>
          <a:lstStyle/>
          <a:p>
            <a:pPr eaLnBrk="1" hangingPunct="1"/>
            <a:r>
              <a:rPr lang="en-US" sz="1800" dirty="0"/>
              <a:t>Although Venlafaxine and Fluoxetine showed a statistically significant association with </a:t>
            </a:r>
            <a:r>
              <a:rPr lang="en-US" sz="1800" dirty="0" err="1"/>
              <a:t>suicidality</a:t>
            </a:r>
            <a:r>
              <a:rPr lang="en-US" sz="1800" dirty="0"/>
              <a:t>, there have been only few suicidal attempts, and no completion. 11 times more depressed patients may respond favorably to anti depressants than may spontaneously report </a:t>
            </a:r>
            <a:r>
              <a:rPr lang="en-US" sz="1800" dirty="0" err="1"/>
              <a:t>suicidality</a:t>
            </a:r>
            <a:r>
              <a:rPr lang="en-US" sz="1800" dirty="0"/>
              <a:t>. The relationship is not a causality one.</a:t>
            </a:r>
          </a:p>
          <a:p>
            <a:pPr eaLnBrk="1" hangingPunct="1"/>
            <a:r>
              <a:rPr lang="en-US" sz="1800" dirty="0"/>
              <a:t>The risk/benefit ratio for SSRI use in Pediatric depression appears to be favorable with careful monitoring.</a:t>
            </a:r>
          </a:p>
        </p:txBody>
      </p:sp>
      <p:sp>
        <p:nvSpPr>
          <p:cNvPr id="4" name="Footer Placeholder 3"/>
          <p:cNvSpPr>
            <a:spLocks noGrp="1"/>
          </p:cNvSpPr>
          <p:nvPr>
            <p:ph type="ftr" sz="quarter" idx="10"/>
          </p:nvPr>
        </p:nvSpPr>
        <p:spPr>
          <a:xfrm>
            <a:off x="457200" y="6356350"/>
            <a:ext cx="2895600" cy="365125"/>
          </a:xfrm>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rgbClr val="6D6F71"/>
                </a:solidFill>
              </a:rPr>
              <a:t>Copyright © </a:t>
            </a:r>
            <a:r>
              <a:rPr lang="en-US" dirty="0" smtClean="0">
                <a:solidFill>
                  <a:srgbClr val="6D6F71"/>
                </a:solidFill>
              </a:rPr>
              <a:t>2011. </a:t>
            </a:r>
            <a:r>
              <a:rPr lang="en-US" dirty="0">
                <a:solidFill>
                  <a:srgbClr val="6D6F71"/>
                </a:solidFill>
              </a:rPr>
              <a:t>World Psychiatric Association</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CTD</a:t>
            </a:r>
            <a:endParaRPr lang="en-US" dirty="0"/>
          </a:p>
        </p:txBody>
      </p:sp>
      <p:sp>
        <p:nvSpPr>
          <p:cNvPr id="47107" name="Rectangle 3"/>
          <p:cNvSpPr>
            <a:spLocks noGrp="1" noChangeArrowheads="1"/>
          </p:cNvSpPr>
          <p:nvPr>
            <p:ph idx="1"/>
          </p:nvPr>
        </p:nvSpPr>
        <p:spPr>
          <a:xfrm>
            <a:off x="457200" y="1527048"/>
            <a:ext cx="8229600" cy="4419600"/>
          </a:xfrm>
        </p:spPr>
        <p:txBody>
          <a:bodyPr/>
          <a:lstStyle/>
          <a:p>
            <a:pPr eaLnBrk="1" hangingPunct="1">
              <a:defRPr/>
            </a:pPr>
            <a:r>
              <a:rPr lang="en-US" sz="1800" dirty="0"/>
              <a:t>Close monitoring of treated children and adolescents includes the assessment of  symptoms such as irritability, hostility, self-harm ,self-destructive actions, </a:t>
            </a:r>
            <a:r>
              <a:rPr lang="en-US" sz="1800" dirty="0" err="1"/>
              <a:t>akathisia</a:t>
            </a:r>
            <a:r>
              <a:rPr lang="en-US" sz="1800" dirty="0"/>
              <a:t>, withdrawal effects, sleep disturbances, increased agitation, and induction of Mania.</a:t>
            </a:r>
          </a:p>
          <a:p>
            <a:pPr eaLnBrk="1" hangingPunct="1">
              <a:defRPr/>
            </a:pPr>
            <a:r>
              <a:rPr lang="en-US" sz="1800" dirty="0" smtClean="0"/>
              <a:t>Adolescents </a:t>
            </a:r>
            <a:r>
              <a:rPr lang="en-US" sz="1800" dirty="0"/>
              <a:t>more than children seem to benefit from antidepressants treatment</a:t>
            </a:r>
            <a:r>
              <a:rPr lang="en-US" sz="1800" dirty="0" smtClean="0"/>
              <a:t>.</a:t>
            </a:r>
            <a:endParaRPr lang="en-US" sz="1800" dirty="0"/>
          </a:p>
        </p:txBody>
      </p:sp>
      <p:sp>
        <p:nvSpPr>
          <p:cNvPr id="4" name="Footer Placeholder 3"/>
          <p:cNvSpPr>
            <a:spLocks noGrp="1"/>
          </p:cNvSpPr>
          <p:nvPr>
            <p:ph type="ftr" sz="quarter" idx="10"/>
          </p:nvPr>
        </p:nvSpPr>
        <p:spPr>
          <a:xfrm>
            <a:off x="457200" y="6356350"/>
            <a:ext cx="2895600" cy="365125"/>
          </a:xfrm>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rgbClr val="6D6F71"/>
                </a:solidFill>
              </a:rPr>
              <a:t>Copyright © </a:t>
            </a:r>
            <a:r>
              <a:rPr lang="en-US" dirty="0" smtClean="0">
                <a:solidFill>
                  <a:srgbClr val="6D6F71"/>
                </a:solidFill>
              </a:rPr>
              <a:t>2011. </a:t>
            </a:r>
            <a:r>
              <a:rPr lang="en-US" dirty="0">
                <a:solidFill>
                  <a:srgbClr val="6D6F71"/>
                </a:solidFill>
              </a:rPr>
              <a:t>World Psychiatric Association</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Modalities (3)</a:t>
            </a:r>
            <a:endParaRPr lang="en-US" dirty="0"/>
          </a:p>
        </p:txBody>
      </p:sp>
      <p:sp>
        <p:nvSpPr>
          <p:cNvPr id="48130" name="Rectangle 2"/>
          <p:cNvSpPr>
            <a:spLocks noGrp="1" noChangeArrowheads="1"/>
          </p:cNvSpPr>
          <p:nvPr>
            <p:ph idx="1"/>
          </p:nvPr>
        </p:nvSpPr>
        <p:spPr>
          <a:xfrm>
            <a:off x="457200" y="1527048"/>
            <a:ext cx="8439150" cy="4264152"/>
          </a:xfrm>
        </p:spPr>
        <p:txBody>
          <a:bodyPr/>
          <a:lstStyle/>
          <a:p>
            <a:pPr eaLnBrk="1" hangingPunct="1"/>
            <a:r>
              <a:rPr lang="en-US" sz="1800" dirty="0"/>
              <a:t>To date, Fluoxetine is the only antidepressant with proven favorable risk/benefit profile for the treatment of depression in children and adolescents. The risk/benefit profile is unfavorable for paroxetine, venlafaxine, sertraline, citalopram, </a:t>
            </a:r>
            <a:r>
              <a:rPr lang="en-US" sz="1800" dirty="0" err="1"/>
              <a:t>escitalopram</a:t>
            </a:r>
            <a:r>
              <a:rPr lang="en-US" sz="1800" dirty="0"/>
              <a:t> and </a:t>
            </a:r>
            <a:r>
              <a:rPr lang="en-US" sz="1800" dirty="0" smtClean="0"/>
              <a:t>mirtazapine</a:t>
            </a:r>
          </a:p>
          <a:p>
            <a:pPr eaLnBrk="1" hangingPunct="1"/>
            <a:r>
              <a:rPr lang="fr-CH" sz="1800" dirty="0" err="1" smtClean="0"/>
              <a:t>Increased</a:t>
            </a:r>
            <a:r>
              <a:rPr lang="fr-CH" sz="1800" dirty="0" smtClean="0"/>
              <a:t> </a:t>
            </a:r>
            <a:r>
              <a:rPr lang="fr-CH" sz="1800" dirty="0" err="1" smtClean="0"/>
              <a:t>suicidal</a:t>
            </a:r>
            <a:r>
              <a:rPr lang="fr-CH" sz="1800" dirty="0" smtClean="0"/>
              <a:t> </a:t>
            </a:r>
            <a:r>
              <a:rPr lang="fr-CH" sz="1800" dirty="0" err="1" smtClean="0"/>
              <a:t>ideation</a:t>
            </a:r>
            <a:r>
              <a:rPr lang="fr-CH" sz="1800" dirty="0" smtClean="0"/>
              <a:t> </a:t>
            </a:r>
            <a:r>
              <a:rPr lang="fr-CH" sz="1800" dirty="0" err="1" smtClean="0"/>
              <a:t>with</a:t>
            </a:r>
            <a:r>
              <a:rPr lang="fr-CH" sz="1800" dirty="0" smtClean="0"/>
              <a:t> </a:t>
            </a:r>
            <a:r>
              <a:rPr lang="fr-CH" sz="1800" dirty="0" err="1" smtClean="0"/>
              <a:t>any</a:t>
            </a:r>
            <a:r>
              <a:rPr lang="fr-CH" sz="1800" dirty="0" smtClean="0"/>
              <a:t> SSRI must </a:t>
            </a:r>
            <a:r>
              <a:rPr lang="fr-CH" sz="1800" dirty="0" err="1" smtClean="0"/>
              <a:t>be</a:t>
            </a:r>
            <a:r>
              <a:rPr lang="fr-CH" sz="1800" dirty="0" smtClean="0"/>
              <a:t> </a:t>
            </a:r>
            <a:r>
              <a:rPr lang="fr-CH" sz="1800" smtClean="0"/>
              <a:t>considered</a:t>
            </a:r>
            <a:endParaRPr lang="en-US" sz="1800" dirty="0"/>
          </a:p>
          <a:p>
            <a:pPr eaLnBrk="1" hangingPunct="1"/>
            <a:r>
              <a:rPr lang="en-US" sz="1800" dirty="0"/>
              <a:t>TCA - No evidence of significant efficacy for and therefore are not standard treatment for depression in children </a:t>
            </a:r>
          </a:p>
          <a:p>
            <a:pPr eaLnBrk="1" hangingPunct="1"/>
            <a:r>
              <a:rPr lang="en-US" sz="1800" dirty="0"/>
              <a:t>Electroconvulsive therapy is an effective treatment that can be used in adolescents</a:t>
            </a:r>
          </a:p>
        </p:txBody>
      </p:sp>
      <p:sp>
        <p:nvSpPr>
          <p:cNvPr id="4" name="Footer Placeholder 3"/>
          <p:cNvSpPr>
            <a:spLocks noGrp="1"/>
          </p:cNvSpPr>
          <p:nvPr>
            <p:ph type="ftr" sz="quarter" idx="10"/>
          </p:nvPr>
        </p:nvSpPr>
        <p:spPr>
          <a:xfrm>
            <a:off x="457200" y="6356350"/>
            <a:ext cx="2895600" cy="365125"/>
          </a:xfrm>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rgbClr val="6D6F71"/>
                </a:solidFill>
              </a:rPr>
              <a:t>Copyright © </a:t>
            </a:r>
            <a:r>
              <a:rPr lang="en-US" dirty="0" smtClean="0">
                <a:solidFill>
                  <a:srgbClr val="6D6F71"/>
                </a:solidFill>
              </a:rPr>
              <a:t>2011. </a:t>
            </a:r>
            <a:r>
              <a:rPr lang="en-US" dirty="0">
                <a:solidFill>
                  <a:srgbClr val="6D6F71"/>
                </a:solidFill>
              </a:rPr>
              <a:t>World Psychiatric Association</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Modalities (4)</a:t>
            </a:r>
            <a:endParaRPr lang="en-US" dirty="0"/>
          </a:p>
        </p:txBody>
      </p:sp>
      <p:sp>
        <p:nvSpPr>
          <p:cNvPr id="49154" name="Rectangle 2"/>
          <p:cNvSpPr>
            <a:spLocks noGrp="1" noChangeArrowheads="1"/>
          </p:cNvSpPr>
          <p:nvPr>
            <p:ph idx="1"/>
          </p:nvPr>
        </p:nvSpPr>
        <p:spPr>
          <a:xfrm>
            <a:off x="457200" y="1527048"/>
            <a:ext cx="8286750" cy="5000625"/>
          </a:xfrm>
        </p:spPr>
        <p:txBody>
          <a:bodyPr/>
          <a:lstStyle/>
          <a:p>
            <a:pPr eaLnBrk="1" hangingPunct="1">
              <a:buFont typeface="Arial"/>
              <a:buChar char="•"/>
              <a:defRPr/>
            </a:pPr>
            <a:r>
              <a:rPr lang="en-US" sz="1800" dirty="0">
                <a:latin typeface="Arial" pitchFamily="34" charset="0"/>
                <a:ea typeface="+mn-ea"/>
                <a:cs typeface="+mj-cs"/>
              </a:rPr>
              <a:t>Drug metabolism is age-dependent. Thus, doses and frequency of administration need to be adjusted when prescribed for children and adolescents .</a:t>
            </a:r>
          </a:p>
          <a:p>
            <a:pPr eaLnBrk="1" hangingPunct="1">
              <a:buFont typeface="Arial"/>
              <a:buChar char="•"/>
              <a:defRPr/>
            </a:pPr>
            <a:r>
              <a:rPr lang="en-US" sz="1800" dirty="0">
                <a:latin typeface="Arial" pitchFamily="34" charset="0"/>
                <a:ea typeface="+mn-ea"/>
                <a:cs typeface="+mj-cs"/>
              </a:rPr>
              <a:t>Some studies have reported that half lives of Sertraline, Citalopram and </a:t>
            </a:r>
            <a:r>
              <a:rPr lang="en-US" sz="1800" dirty="0" err="1">
                <a:latin typeface="Arial" pitchFamily="34" charset="0"/>
                <a:ea typeface="+mn-ea"/>
                <a:cs typeface="+mj-cs"/>
              </a:rPr>
              <a:t>Proxetine</a:t>
            </a:r>
            <a:r>
              <a:rPr lang="en-US" sz="1800" dirty="0">
                <a:latin typeface="Arial" pitchFamily="34" charset="0"/>
                <a:ea typeface="+mn-ea"/>
                <a:cs typeface="+mj-cs"/>
              </a:rPr>
              <a:t>, are shorter in children.</a:t>
            </a:r>
          </a:p>
          <a:p>
            <a:pPr eaLnBrk="1" hangingPunct="1">
              <a:buFont typeface="Arial"/>
              <a:buChar char="•"/>
              <a:defRPr/>
            </a:pPr>
            <a:r>
              <a:rPr lang="en-US" sz="1800" dirty="0">
                <a:latin typeface="Arial" pitchFamily="34" charset="0"/>
                <a:ea typeface="+mn-ea"/>
                <a:cs typeface="+mj-cs"/>
              </a:rPr>
              <a:t>We should start with low dose for 4 weeks and than increase if necessary. We should get remission after 12 weeks. </a:t>
            </a:r>
          </a:p>
          <a:p>
            <a:pPr eaLnBrk="1" hangingPunct="1">
              <a:lnSpc>
                <a:spcPct val="90000"/>
              </a:lnSpc>
              <a:buFont typeface="Wingdings" pitchFamily="2" charset="2"/>
              <a:buNone/>
              <a:defRPr/>
            </a:pPr>
            <a:endParaRPr lang="en-US" sz="2800" dirty="0" smtClean="0">
              <a:latin typeface="Arial" pitchFamily="34" charset="0"/>
              <a:ea typeface="+mn-ea"/>
              <a:cs typeface="+mj-cs"/>
            </a:endParaRPr>
          </a:p>
        </p:txBody>
      </p:sp>
      <p:sp>
        <p:nvSpPr>
          <p:cNvPr id="4" name="Footer Placeholder 3"/>
          <p:cNvSpPr>
            <a:spLocks noGrp="1"/>
          </p:cNvSpPr>
          <p:nvPr>
            <p:ph type="ftr" sz="quarter" idx="10"/>
          </p:nvPr>
        </p:nvSpPr>
        <p:spPr>
          <a:xfrm>
            <a:off x="457200" y="6356350"/>
            <a:ext cx="2895600" cy="365125"/>
          </a:xfrm>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rgbClr val="6D6F71"/>
                </a:solidFill>
              </a:rPr>
              <a:t>Copyright © </a:t>
            </a:r>
            <a:r>
              <a:rPr lang="en-US" dirty="0" smtClean="0">
                <a:solidFill>
                  <a:srgbClr val="6D6F71"/>
                </a:solidFill>
              </a:rPr>
              <a:t>2011. </a:t>
            </a:r>
            <a:r>
              <a:rPr lang="en-US" dirty="0">
                <a:solidFill>
                  <a:srgbClr val="6D6F71"/>
                </a:solidFill>
              </a:rPr>
              <a:t>World Psychiatric Association</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Modalities (5)</a:t>
            </a:r>
            <a:endParaRPr lang="en-US" dirty="0"/>
          </a:p>
        </p:txBody>
      </p:sp>
      <p:sp>
        <p:nvSpPr>
          <p:cNvPr id="50178" name="Rectangle 2"/>
          <p:cNvSpPr>
            <a:spLocks noGrp="1" noChangeArrowheads="1"/>
          </p:cNvSpPr>
          <p:nvPr>
            <p:ph idx="1"/>
          </p:nvPr>
        </p:nvSpPr>
        <p:spPr>
          <a:xfrm>
            <a:off x="457200" y="1527048"/>
            <a:ext cx="7262813" cy="5257800"/>
          </a:xfrm>
        </p:spPr>
        <p:txBody>
          <a:bodyPr/>
          <a:lstStyle/>
          <a:p>
            <a:pPr eaLnBrk="1" hangingPunct="1">
              <a:buFont typeface="Wingdings" pitchFamily="2" charset="2"/>
              <a:buNone/>
              <a:defRPr/>
            </a:pPr>
            <a:r>
              <a:rPr lang="en-US" sz="1800" b="1" dirty="0" smtClean="0">
                <a:latin typeface="Arial" pitchFamily="34" charset="0"/>
                <a:ea typeface="+mn-ea"/>
                <a:cs typeface="+mj-cs"/>
              </a:rPr>
              <a:t>Psychotherapy</a:t>
            </a:r>
          </a:p>
          <a:p>
            <a:pPr eaLnBrk="1" hangingPunct="1">
              <a:buFont typeface="Wingdings" pitchFamily="2" charset="2"/>
              <a:buNone/>
              <a:defRPr/>
            </a:pPr>
            <a:r>
              <a:rPr lang="en-US" sz="1800" dirty="0" smtClean="0">
                <a:latin typeface="Arial" pitchFamily="34" charset="0"/>
                <a:ea typeface="+mn-ea"/>
                <a:cs typeface="+mj-cs"/>
              </a:rPr>
              <a:t>Infant-parent psychotherapy </a:t>
            </a:r>
          </a:p>
          <a:p>
            <a:pPr eaLnBrk="1" hangingPunct="1">
              <a:buFont typeface="Wingdings" pitchFamily="2" charset="2"/>
              <a:buNone/>
              <a:defRPr/>
            </a:pPr>
            <a:r>
              <a:rPr lang="en-US" sz="1800" dirty="0" smtClean="0">
                <a:latin typeface="Arial" pitchFamily="34" charset="0"/>
                <a:ea typeface="+mn-ea"/>
                <a:cs typeface="+mj-cs"/>
              </a:rPr>
              <a:t>   Joint work with parents and infants under 3 years old, with the ultimate goal of improving parent-infant relationships and the child's </a:t>
            </a:r>
            <a:r>
              <a:rPr lang="en-US" sz="1800" dirty="0" err="1" smtClean="0">
                <a:latin typeface="Arial" pitchFamily="34" charset="0"/>
                <a:ea typeface="+mn-ea"/>
                <a:cs typeface="+mj-cs"/>
              </a:rPr>
              <a:t>socioemotional</a:t>
            </a:r>
            <a:r>
              <a:rPr lang="en-US" sz="1800" dirty="0" smtClean="0">
                <a:latin typeface="Arial" pitchFamily="34" charset="0"/>
                <a:ea typeface="+mn-ea"/>
                <a:cs typeface="+mj-cs"/>
              </a:rPr>
              <a:t> functioning. </a:t>
            </a:r>
          </a:p>
          <a:p>
            <a:pPr eaLnBrk="1" hangingPunct="1">
              <a:buFont typeface="Wingdings" pitchFamily="2" charset="2"/>
              <a:buNone/>
              <a:defRPr/>
            </a:pPr>
            <a:endParaRPr lang="en-US" sz="1800" dirty="0" smtClean="0">
              <a:latin typeface="Arial" pitchFamily="34" charset="0"/>
              <a:ea typeface="+mn-ea"/>
              <a:cs typeface="+mj-cs"/>
            </a:endParaRPr>
          </a:p>
          <a:p>
            <a:pPr eaLnBrk="1" hangingPunct="1">
              <a:buFont typeface="Wingdings" pitchFamily="2" charset="2"/>
              <a:buNone/>
              <a:defRPr/>
            </a:pPr>
            <a:r>
              <a:rPr lang="en-US" sz="1800" dirty="0" smtClean="0">
                <a:latin typeface="Arial" pitchFamily="34" charset="0"/>
                <a:ea typeface="+mn-ea"/>
                <a:cs typeface="+mj-cs"/>
              </a:rPr>
              <a:t>Play therapy </a:t>
            </a:r>
          </a:p>
          <a:p>
            <a:pPr eaLnBrk="1" hangingPunct="1">
              <a:buFont typeface="Wingdings" pitchFamily="2" charset="2"/>
              <a:buNone/>
              <a:defRPr/>
            </a:pPr>
            <a:r>
              <a:rPr lang="en-US" sz="1800" dirty="0" smtClean="0">
                <a:latin typeface="Arial" pitchFamily="34" charset="0"/>
                <a:ea typeface="+mn-ea"/>
                <a:cs typeface="+mj-cs"/>
              </a:rPr>
              <a:t>   Through a combination of talk and play the child has an opportunity to better understand and manage their conflicts, feelings, and behavior.</a:t>
            </a:r>
          </a:p>
          <a:p>
            <a:pPr eaLnBrk="1" hangingPunct="1">
              <a:buFont typeface="Wingdings" pitchFamily="2" charset="2"/>
              <a:buNone/>
              <a:defRPr/>
            </a:pPr>
            <a:r>
              <a:rPr lang="en-US" sz="2800" dirty="0" smtClean="0">
                <a:latin typeface="Arial" pitchFamily="34" charset="0"/>
                <a:ea typeface="+mn-ea"/>
                <a:cs typeface="+mj-cs"/>
              </a:rPr>
              <a:t> </a:t>
            </a:r>
          </a:p>
        </p:txBody>
      </p:sp>
      <p:sp>
        <p:nvSpPr>
          <p:cNvPr id="4" name="Footer Placeholder 3"/>
          <p:cNvSpPr>
            <a:spLocks noGrp="1"/>
          </p:cNvSpPr>
          <p:nvPr>
            <p:ph type="ftr" sz="quarter" idx="10"/>
          </p:nvPr>
        </p:nvSpPr>
        <p:spPr>
          <a:xfrm>
            <a:off x="457200" y="6356350"/>
            <a:ext cx="2895600" cy="365125"/>
          </a:xfrm>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rgbClr val="6D6F71"/>
                </a:solidFill>
              </a:rPr>
              <a:t>Copyright © </a:t>
            </a:r>
            <a:r>
              <a:rPr lang="en-US" dirty="0" smtClean="0">
                <a:solidFill>
                  <a:srgbClr val="6D6F71"/>
                </a:solidFill>
              </a:rPr>
              <a:t>2011. </a:t>
            </a:r>
            <a:r>
              <a:rPr lang="en-US" dirty="0">
                <a:solidFill>
                  <a:srgbClr val="6D6F71"/>
                </a:solidFill>
              </a:rPr>
              <a:t>World Psychiatric Association</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Modalities (6)</a:t>
            </a:r>
            <a:endParaRPr lang="en-US" dirty="0"/>
          </a:p>
        </p:txBody>
      </p:sp>
      <p:sp>
        <p:nvSpPr>
          <p:cNvPr id="51202" name="Rectangle 3"/>
          <p:cNvSpPr>
            <a:spLocks noGrp="1" noChangeArrowheads="1"/>
          </p:cNvSpPr>
          <p:nvPr>
            <p:ph idx="1"/>
          </p:nvPr>
        </p:nvSpPr>
        <p:spPr>
          <a:xfrm>
            <a:off x="457200" y="1527048"/>
            <a:ext cx="8443913" cy="5300662"/>
          </a:xfrm>
        </p:spPr>
        <p:txBody>
          <a:bodyPr/>
          <a:lstStyle/>
          <a:p>
            <a:pPr eaLnBrk="1" hangingPunct="1">
              <a:buFont typeface="Wingdings" charset="0"/>
              <a:buNone/>
            </a:pPr>
            <a:r>
              <a:rPr lang="en-US" sz="1800" b="1" dirty="0">
                <a:latin typeface="Arial" pitchFamily="34" charset="0"/>
                <a:ea typeface="+mn-ea"/>
                <a:cs typeface="+mj-cs"/>
              </a:rPr>
              <a:t>Psychotherapy</a:t>
            </a:r>
            <a:r>
              <a:rPr lang="en-US" sz="1800" i="1" dirty="0">
                <a:latin typeface="Arial" charset="0"/>
                <a:cs typeface="Arial" charset="0"/>
              </a:rPr>
              <a:t> </a:t>
            </a:r>
            <a:endParaRPr lang="en-US" sz="1800" i="1" u="sng" dirty="0">
              <a:latin typeface="Arial" charset="0"/>
              <a:cs typeface="Arial" charset="0"/>
            </a:endParaRPr>
          </a:p>
          <a:p>
            <a:pPr eaLnBrk="1" hangingPunct="1">
              <a:buFont typeface="Wingdings" charset="0"/>
              <a:buNone/>
            </a:pPr>
            <a:r>
              <a:rPr lang="en-US" sz="1800" dirty="0">
                <a:latin typeface="Arial" charset="0"/>
                <a:cs typeface="Arial" charset="0"/>
              </a:rPr>
              <a:t>Parental guidance</a:t>
            </a:r>
          </a:p>
          <a:p>
            <a:pPr marL="228600" indent="0" eaLnBrk="1" hangingPunct="1">
              <a:buFont typeface="Wingdings" charset="0"/>
              <a:buNone/>
            </a:pPr>
            <a:r>
              <a:rPr lang="en-US" sz="1800" dirty="0">
                <a:latin typeface="Arial" charset="0"/>
                <a:cs typeface="Arial" charset="0"/>
              </a:rPr>
              <a:t>Education of the child and the family about the disorder and its treatment allows proceeding with less parental self blame, and blame of the child.</a:t>
            </a:r>
          </a:p>
          <a:p>
            <a:pPr eaLnBrk="1" hangingPunct="1">
              <a:buFont typeface="Wingdings" charset="0"/>
              <a:buNone/>
            </a:pPr>
            <a:endParaRPr lang="en-US" sz="1800" dirty="0">
              <a:latin typeface="Arial" charset="0"/>
              <a:cs typeface="Arial" charset="0"/>
            </a:endParaRPr>
          </a:p>
          <a:p>
            <a:pPr eaLnBrk="1" hangingPunct="1">
              <a:buFont typeface="Wingdings" charset="0"/>
              <a:buNone/>
            </a:pPr>
            <a:r>
              <a:rPr lang="en-US" sz="1800" dirty="0">
                <a:latin typeface="Arial" charset="0"/>
                <a:cs typeface="Arial" charset="0"/>
              </a:rPr>
              <a:t>Individual psychodynamic psychotherapy</a:t>
            </a:r>
          </a:p>
          <a:p>
            <a:pPr marL="228600" indent="0" eaLnBrk="1" hangingPunct="1">
              <a:buFont typeface="Wingdings" charset="0"/>
              <a:buNone/>
            </a:pPr>
            <a:r>
              <a:rPr lang="en-US" sz="1800" dirty="0">
                <a:latin typeface="Arial" charset="0"/>
                <a:cs typeface="Arial" charset="0"/>
              </a:rPr>
              <a:t>Understanding the issues that motivate and influence a child's behavior, thoughts, and feelings, and help identify a child's typical behavior patterns, defenses, and responses to inner conflicts and struggles. </a:t>
            </a:r>
          </a:p>
        </p:txBody>
      </p:sp>
      <p:sp>
        <p:nvSpPr>
          <p:cNvPr id="4" name="Footer Placeholder 3"/>
          <p:cNvSpPr>
            <a:spLocks noGrp="1"/>
          </p:cNvSpPr>
          <p:nvPr>
            <p:ph type="ftr" sz="quarter" idx="10"/>
          </p:nvPr>
        </p:nvSpPr>
        <p:spPr>
          <a:xfrm>
            <a:off x="457200" y="6356350"/>
            <a:ext cx="2895600" cy="365125"/>
          </a:xfrm>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rgbClr val="6D6F71"/>
                </a:solidFill>
              </a:rPr>
              <a:t>Copyright © </a:t>
            </a:r>
            <a:r>
              <a:rPr lang="en-US" dirty="0" smtClean="0">
                <a:solidFill>
                  <a:srgbClr val="6D6F71"/>
                </a:solidFill>
              </a:rPr>
              <a:t>2011. </a:t>
            </a:r>
            <a:r>
              <a:rPr lang="en-US" dirty="0">
                <a:solidFill>
                  <a:srgbClr val="6D6F71"/>
                </a:solidFill>
              </a:rPr>
              <a:t>World Psychiatric Association</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cs typeface="Arial" charset="0"/>
              </a:rPr>
              <a:t>Treatment</a:t>
            </a:r>
          </a:p>
        </p:txBody>
      </p:sp>
      <p:sp>
        <p:nvSpPr>
          <p:cNvPr id="52226" name="Rectangle 3"/>
          <p:cNvSpPr>
            <a:spLocks noGrp="1" noChangeArrowheads="1"/>
          </p:cNvSpPr>
          <p:nvPr>
            <p:ph idx="1"/>
          </p:nvPr>
        </p:nvSpPr>
        <p:spPr>
          <a:xfrm>
            <a:off x="457200" y="1527048"/>
            <a:ext cx="8443913" cy="4918075"/>
          </a:xfrm>
        </p:spPr>
        <p:txBody>
          <a:bodyPr/>
          <a:lstStyle/>
          <a:p>
            <a:pPr eaLnBrk="1" hangingPunct="1">
              <a:buFont typeface="Wingdings" pitchFamily="2" charset="2"/>
              <a:buNone/>
              <a:defRPr/>
            </a:pPr>
            <a:r>
              <a:rPr lang="en-US" sz="1800" b="1" dirty="0">
                <a:latin typeface="Arial" pitchFamily="34" charset="0"/>
                <a:ea typeface="+mn-ea"/>
                <a:cs typeface="+mj-cs"/>
              </a:rPr>
              <a:t>Psychotherapy</a:t>
            </a:r>
            <a:r>
              <a:rPr lang="en-US" sz="1800" b="1" i="1" dirty="0" smtClean="0">
                <a:latin typeface="Arial" pitchFamily="34" charset="0"/>
                <a:ea typeface="+mn-ea"/>
                <a:cs typeface="+mj-cs"/>
              </a:rPr>
              <a:t> </a:t>
            </a:r>
          </a:p>
          <a:p>
            <a:pPr eaLnBrk="1" hangingPunct="1">
              <a:buFont typeface="Wingdings" pitchFamily="2" charset="2"/>
              <a:buNone/>
              <a:defRPr/>
            </a:pPr>
            <a:r>
              <a:rPr lang="en-US" sz="1800" dirty="0" smtClean="0">
                <a:latin typeface="Arial" pitchFamily="34" charset="0"/>
                <a:ea typeface="+mn-ea"/>
                <a:cs typeface="+mj-cs"/>
              </a:rPr>
              <a:t>Cognitive behavioral therapy (CBT)</a:t>
            </a:r>
          </a:p>
          <a:p>
            <a:pPr eaLnBrk="1" hangingPunct="1">
              <a:buFont typeface="Wingdings" pitchFamily="2" charset="2"/>
              <a:buNone/>
              <a:defRPr/>
            </a:pPr>
            <a:r>
              <a:rPr lang="en-US" sz="1800" dirty="0" smtClean="0">
                <a:latin typeface="Arial" pitchFamily="34" charset="0"/>
                <a:ea typeface="+mn-ea"/>
                <a:cs typeface="+mj-cs"/>
              </a:rPr>
              <a:t>   Techniques for youth depression that targets cognitive distortions and behavioral deficits and teaches specific mood regulation skills through encouraging practicing.</a:t>
            </a:r>
            <a:endParaRPr lang="en-US" sz="1800" u="sng" dirty="0" smtClean="0">
              <a:latin typeface="Arial" pitchFamily="34" charset="0"/>
              <a:ea typeface="+mn-ea"/>
              <a:cs typeface="+mj-cs"/>
            </a:endParaRPr>
          </a:p>
          <a:p>
            <a:pPr eaLnBrk="1" hangingPunct="1">
              <a:buFont typeface="Wingdings" pitchFamily="2" charset="2"/>
              <a:buNone/>
              <a:defRPr/>
            </a:pPr>
            <a:endParaRPr lang="en-US" sz="1800" u="sng" dirty="0" smtClean="0">
              <a:latin typeface="Arial" pitchFamily="34" charset="0"/>
              <a:ea typeface="+mn-ea"/>
              <a:cs typeface="+mj-cs"/>
            </a:endParaRPr>
          </a:p>
          <a:p>
            <a:pPr eaLnBrk="1" hangingPunct="1">
              <a:buFont typeface="Wingdings" pitchFamily="2" charset="2"/>
              <a:buNone/>
              <a:defRPr/>
            </a:pPr>
            <a:r>
              <a:rPr lang="en-US" sz="1800" dirty="0" smtClean="0">
                <a:latin typeface="Arial" pitchFamily="34" charset="0"/>
                <a:ea typeface="+mn-ea"/>
                <a:cs typeface="+mj-cs"/>
              </a:rPr>
              <a:t>Interpersonal</a:t>
            </a:r>
            <a:r>
              <a:rPr lang="en-US" sz="1800" b="1" dirty="0" smtClean="0">
                <a:latin typeface="Arial" pitchFamily="34" charset="0"/>
                <a:ea typeface="+mn-ea"/>
                <a:cs typeface="+mj-cs"/>
              </a:rPr>
              <a:t> </a:t>
            </a:r>
            <a:r>
              <a:rPr lang="en-US" sz="1800" dirty="0" smtClean="0">
                <a:latin typeface="Arial" pitchFamily="34" charset="0"/>
                <a:ea typeface="+mn-ea"/>
                <a:cs typeface="+mj-cs"/>
              </a:rPr>
              <a:t>therapy (ITP)</a:t>
            </a:r>
          </a:p>
          <a:p>
            <a:pPr eaLnBrk="1" hangingPunct="1">
              <a:buFont typeface="Wingdings" pitchFamily="2" charset="2"/>
              <a:buNone/>
              <a:defRPr/>
            </a:pPr>
            <a:r>
              <a:rPr lang="en-US" sz="1800" dirty="0" smtClean="0">
                <a:latin typeface="Arial" pitchFamily="34" charset="0"/>
                <a:ea typeface="+mn-ea"/>
                <a:cs typeface="+mj-cs"/>
              </a:rPr>
              <a:t>   The most recently developed psychotherapeutic intervention for adolescents. It is a </a:t>
            </a:r>
            <a:r>
              <a:rPr lang="en-US" sz="1800" dirty="0" err="1" smtClean="0">
                <a:latin typeface="Arial" pitchFamily="34" charset="0"/>
                <a:ea typeface="+mn-ea"/>
                <a:cs typeface="+mj-cs"/>
              </a:rPr>
              <a:t>manualized</a:t>
            </a:r>
            <a:r>
              <a:rPr lang="en-US" sz="1800" dirty="0" smtClean="0">
                <a:latin typeface="Arial" pitchFamily="34" charset="0"/>
                <a:ea typeface="+mn-ea"/>
                <a:cs typeface="+mj-cs"/>
              </a:rPr>
              <a:t> treatment, limited in time, that focuses largely on current interpersonal issues, and how depression and relationship affect one another.</a:t>
            </a:r>
            <a:endParaRPr lang="en-US" sz="1800" b="1" u="sng" dirty="0" smtClean="0">
              <a:latin typeface="Arial" pitchFamily="34" charset="0"/>
              <a:ea typeface="+mn-ea"/>
              <a:cs typeface="+mj-cs"/>
            </a:endParaRPr>
          </a:p>
        </p:txBody>
      </p:sp>
      <p:sp>
        <p:nvSpPr>
          <p:cNvPr id="4" name="Footer Placeholder 3"/>
          <p:cNvSpPr>
            <a:spLocks noGrp="1"/>
          </p:cNvSpPr>
          <p:nvPr>
            <p:ph type="ftr" sz="quarter" idx="10"/>
          </p:nvPr>
        </p:nvSpPr>
        <p:spPr>
          <a:xfrm>
            <a:off x="457200" y="6356350"/>
            <a:ext cx="2895600" cy="365125"/>
          </a:xfrm>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rgbClr val="6D6F71"/>
                </a:solidFill>
              </a:rPr>
              <a:t>Copyright © </a:t>
            </a:r>
            <a:r>
              <a:rPr lang="en-US" dirty="0" smtClean="0">
                <a:solidFill>
                  <a:srgbClr val="6D6F71"/>
                </a:solidFill>
              </a:rPr>
              <a:t>2011. </a:t>
            </a:r>
            <a:r>
              <a:rPr lang="en-US" dirty="0">
                <a:solidFill>
                  <a:srgbClr val="6D6F71"/>
                </a:solidFill>
              </a:rPr>
              <a:t>World Psychiatric Association</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sp>
        <p:nvSpPr>
          <p:cNvPr id="53251" name="Rectangle 3"/>
          <p:cNvSpPr>
            <a:spLocks noGrp="1" noChangeArrowheads="1"/>
          </p:cNvSpPr>
          <p:nvPr>
            <p:ph idx="1"/>
          </p:nvPr>
        </p:nvSpPr>
        <p:spPr>
          <a:xfrm>
            <a:off x="457200" y="1527048"/>
            <a:ext cx="8229600" cy="3992563"/>
          </a:xfrm>
        </p:spPr>
        <p:txBody>
          <a:bodyPr/>
          <a:lstStyle/>
          <a:p>
            <a:pPr eaLnBrk="1" hangingPunct="1"/>
            <a:r>
              <a:rPr lang="en-US" sz="1800" dirty="0"/>
              <a:t>Treatment should include the management of </a:t>
            </a:r>
            <a:r>
              <a:rPr lang="en-US" sz="1800" dirty="0" err="1" smtClean="0"/>
              <a:t>comorbid</a:t>
            </a:r>
            <a:r>
              <a:rPr lang="en-US" sz="1800" dirty="0" smtClean="0"/>
              <a:t> </a:t>
            </a:r>
            <a:r>
              <a:rPr lang="en-US" sz="1800" dirty="0"/>
              <a:t>conditions.</a:t>
            </a:r>
            <a:r>
              <a:rPr lang="he-IL" sz="1800" dirty="0"/>
              <a:t> </a:t>
            </a:r>
            <a:r>
              <a:rPr lang="en-US" sz="1800" dirty="0"/>
              <a:t>One has to evaluate which condition is causing the greatest distress and functional impairment and begin treatment with it.</a:t>
            </a:r>
          </a:p>
          <a:p>
            <a:pPr eaLnBrk="1" hangingPunct="1"/>
            <a:r>
              <a:rPr lang="en-US" sz="1800" dirty="0"/>
              <a:t>Arrange frequent follow up sessions for optimal monitoring.</a:t>
            </a:r>
          </a:p>
        </p:txBody>
      </p:sp>
      <p:sp>
        <p:nvSpPr>
          <p:cNvPr id="5" name="Footer Placeholder 3"/>
          <p:cNvSpPr>
            <a:spLocks noGrp="1"/>
          </p:cNvSpPr>
          <p:nvPr>
            <p:ph type="ftr" sz="quarter" idx="10"/>
          </p:nvPr>
        </p:nvSpPr>
        <p:spPr>
          <a:xfrm>
            <a:off x="457200" y="6356350"/>
            <a:ext cx="2895600" cy="365125"/>
          </a:xfrm>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rgbClr val="6D6F71"/>
                </a:solidFill>
              </a:rPr>
              <a:t>Copyright © </a:t>
            </a:r>
            <a:r>
              <a:rPr lang="en-US" dirty="0" smtClean="0">
                <a:solidFill>
                  <a:srgbClr val="6D6F71"/>
                </a:solidFill>
              </a:rPr>
              <a:t>2011. </a:t>
            </a:r>
            <a:r>
              <a:rPr lang="en-US" dirty="0">
                <a:solidFill>
                  <a:srgbClr val="6D6F71"/>
                </a:solidFill>
              </a:rPr>
              <a:t>World Psychiatric Association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title"/>
          </p:nvPr>
        </p:nvSpPr>
        <p:spPr/>
        <p:txBody>
          <a:bodyPr/>
          <a:lstStyle/>
          <a:p>
            <a:pPr eaLnBrk="1" hangingPunct="1"/>
            <a:r>
              <a:rPr lang="en-US" dirty="0">
                <a:latin typeface="Arial" charset="0"/>
                <a:cs typeface="Arial" charset="0"/>
              </a:rPr>
              <a:t>Epidemiology(1)</a:t>
            </a:r>
          </a:p>
        </p:txBody>
      </p:sp>
      <p:sp>
        <p:nvSpPr>
          <p:cNvPr id="17410" name="Rectangle 2"/>
          <p:cNvSpPr>
            <a:spLocks noGrp="1" noChangeArrowheads="1"/>
          </p:cNvSpPr>
          <p:nvPr>
            <p:ph idx="1"/>
          </p:nvPr>
        </p:nvSpPr>
        <p:spPr>
          <a:xfrm>
            <a:off x="457200" y="1524000"/>
            <a:ext cx="6781800" cy="4525963"/>
          </a:xfrm>
        </p:spPr>
        <p:txBody>
          <a:bodyPr/>
          <a:lstStyle/>
          <a:p>
            <a:pPr eaLnBrk="1" hangingPunct="1">
              <a:buNone/>
              <a:defRPr/>
            </a:pPr>
            <a:r>
              <a:rPr lang="en-US" sz="1800" b="1" dirty="0">
                <a:latin typeface="Arial" pitchFamily="34" charset="0"/>
                <a:ea typeface="+mn-ea"/>
                <a:cs typeface="+mj-cs"/>
              </a:rPr>
              <a:t>Prevalence</a:t>
            </a:r>
          </a:p>
          <a:p>
            <a:pPr eaLnBrk="1" hangingPunct="1">
              <a:defRPr/>
            </a:pPr>
            <a:r>
              <a:rPr lang="en-US" sz="1800" dirty="0"/>
              <a:t>Infants 0.5-3%</a:t>
            </a:r>
          </a:p>
          <a:p>
            <a:pPr eaLnBrk="1" hangingPunct="1">
              <a:defRPr/>
            </a:pPr>
            <a:r>
              <a:rPr lang="en-US" sz="1800" dirty="0" err="1"/>
              <a:t>Prepubertal</a:t>
            </a:r>
            <a:r>
              <a:rPr lang="en-US" sz="1800" dirty="0"/>
              <a:t> children 1-2%</a:t>
            </a:r>
          </a:p>
          <a:p>
            <a:pPr eaLnBrk="1" hangingPunct="1">
              <a:defRPr/>
            </a:pPr>
            <a:r>
              <a:rPr lang="en-US" sz="1800" dirty="0"/>
              <a:t>Adolescents 3-8% </a:t>
            </a:r>
          </a:p>
          <a:p>
            <a:pPr eaLnBrk="1" hangingPunct="1">
              <a:defRPr/>
            </a:pPr>
            <a:r>
              <a:rPr lang="en-US" sz="1800" dirty="0"/>
              <a:t>Adolescent onset is associated with a strong risk for reoccurrence in adulthood</a:t>
            </a:r>
          </a:p>
          <a:p>
            <a:pPr eaLnBrk="1" hangingPunct="1">
              <a:defRPr/>
            </a:pPr>
            <a:r>
              <a:rPr lang="en-US" sz="1800" dirty="0"/>
              <a:t>The gender difference in prevalence first appears in adolescence  </a:t>
            </a:r>
          </a:p>
        </p:txBody>
      </p:sp>
      <p:sp>
        <p:nvSpPr>
          <p:cNvPr id="4" name="Footer Placeholder 3"/>
          <p:cNvSpPr>
            <a:spLocks noGrp="1"/>
          </p:cNvSpPr>
          <p:nvPr>
            <p:ph type="ftr" sz="quarter" idx="10"/>
          </p:nvPr>
        </p:nvSpPr>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rgbClr val="6D6F71"/>
                </a:solidFill>
              </a:rPr>
              <a:t>Copyright © </a:t>
            </a:r>
            <a:r>
              <a:rPr lang="en-US" dirty="0" smtClean="0">
                <a:solidFill>
                  <a:srgbClr val="6D6F71"/>
                </a:solidFill>
              </a:rPr>
              <a:t>2011. </a:t>
            </a:r>
            <a:r>
              <a:rPr lang="en-US" dirty="0">
                <a:solidFill>
                  <a:srgbClr val="6D6F71"/>
                </a:solidFill>
              </a:rPr>
              <a:t>World Psychiatric Association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n-US" dirty="0">
                <a:latin typeface="Arial" charset="0"/>
                <a:cs typeface="Arial" charset="0"/>
              </a:rPr>
              <a:t>Epidemiology(2)</a:t>
            </a:r>
          </a:p>
        </p:txBody>
      </p:sp>
      <p:sp>
        <p:nvSpPr>
          <p:cNvPr id="18434" name="Rectangle 2"/>
          <p:cNvSpPr>
            <a:spLocks noGrp="1" noChangeArrowheads="1"/>
          </p:cNvSpPr>
          <p:nvPr>
            <p:ph idx="1"/>
          </p:nvPr>
        </p:nvSpPr>
        <p:spPr>
          <a:xfrm>
            <a:off x="457200" y="1524000"/>
            <a:ext cx="6858000" cy="4525963"/>
          </a:xfrm>
        </p:spPr>
        <p:txBody>
          <a:bodyPr/>
          <a:lstStyle/>
          <a:p>
            <a:pPr eaLnBrk="1" hangingPunct="1">
              <a:buNone/>
              <a:defRPr/>
            </a:pPr>
            <a:r>
              <a:rPr lang="en-US" sz="1800" b="1" dirty="0">
                <a:latin typeface="Arial" pitchFamily="34" charset="0"/>
                <a:ea typeface="+mn-ea"/>
                <a:cs typeface="+mj-cs"/>
              </a:rPr>
              <a:t>Gender</a:t>
            </a:r>
          </a:p>
          <a:p>
            <a:pPr marL="0" indent="0" eaLnBrk="1" hangingPunct="1">
              <a:buFont typeface="Wingdings" pitchFamily="2" charset="2"/>
              <a:buNone/>
              <a:defRPr/>
            </a:pPr>
            <a:r>
              <a:rPr lang="en-US" sz="1800" dirty="0" smtClean="0">
                <a:latin typeface="Arial" pitchFamily="34" charset="0"/>
                <a:ea typeface="+mn-ea"/>
                <a:cs typeface="+mj-cs"/>
              </a:rPr>
              <a:t>Until puberty, girls are not more prone to depression than boys. Increases in depressive symptomatology in girls begin to be detected at age 12 and are observable at the diagnostic level by the age of 13 and older </a:t>
            </a:r>
            <a:br>
              <a:rPr lang="en-US" sz="1800" dirty="0" smtClean="0">
                <a:latin typeface="Arial" pitchFamily="34" charset="0"/>
                <a:ea typeface="+mn-ea"/>
                <a:cs typeface="+mj-cs"/>
              </a:rPr>
            </a:br>
            <a:r>
              <a:rPr lang="en-US" sz="1800" dirty="0" smtClean="0">
                <a:latin typeface="Arial" pitchFamily="34" charset="0"/>
                <a:ea typeface="+mn-ea"/>
                <a:cs typeface="+mj-cs"/>
              </a:rPr>
              <a:t>(</a:t>
            </a:r>
            <a:r>
              <a:rPr lang="en-US" sz="1800" dirty="0" err="1" smtClean="0">
                <a:latin typeface="Arial" pitchFamily="34" charset="0"/>
                <a:ea typeface="+mn-ea"/>
                <a:cs typeface="+mj-cs"/>
              </a:rPr>
              <a:t>Angold</a:t>
            </a:r>
            <a:r>
              <a:rPr lang="en-US" sz="1800" dirty="0" smtClean="0">
                <a:latin typeface="Arial" pitchFamily="34" charset="0"/>
                <a:ea typeface="+mn-ea"/>
                <a:cs typeface="+mj-cs"/>
              </a:rPr>
              <a:t> et al, 2006).</a:t>
            </a:r>
          </a:p>
          <a:p>
            <a:pPr marL="0" indent="0" eaLnBrk="1" hangingPunct="1">
              <a:buFont typeface="Wingdings" pitchFamily="2" charset="2"/>
              <a:buNone/>
              <a:defRPr/>
            </a:pPr>
            <a:endParaRPr lang="en-US" sz="1800" dirty="0" smtClean="0">
              <a:latin typeface="Arial" pitchFamily="34" charset="0"/>
              <a:ea typeface="+mn-ea"/>
              <a:cs typeface="+mj-cs"/>
            </a:endParaRPr>
          </a:p>
          <a:p>
            <a:pPr marL="0" indent="0" eaLnBrk="1" hangingPunct="1">
              <a:buFont typeface="Wingdings" pitchFamily="2" charset="2"/>
              <a:buNone/>
              <a:defRPr/>
            </a:pPr>
            <a:r>
              <a:rPr lang="en-US" sz="1800" dirty="0" smtClean="0">
                <a:latin typeface="Arial" pitchFamily="34" charset="0"/>
                <a:ea typeface="+mn-ea"/>
                <a:cs typeface="+mj-cs"/>
              </a:rPr>
              <a:t>Gender differences are possibly due to biological, psychosocial and cognitive factors </a:t>
            </a:r>
            <a:br>
              <a:rPr lang="en-US" sz="1800" dirty="0" smtClean="0">
                <a:latin typeface="Arial" pitchFamily="34" charset="0"/>
                <a:ea typeface="+mn-ea"/>
                <a:cs typeface="+mj-cs"/>
              </a:rPr>
            </a:br>
            <a:r>
              <a:rPr lang="en-US" sz="1800" dirty="0" smtClean="0">
                <a:latin typeface="Arial" pitchFamily="34" charset="0"/>
                <a:ea typeface="+mn-ea"/>
                <a:cs typeface="+mj-cs"/>
              </a:rPr>
              <a:t>(</a:t>
            </a:r>
            <a:r>
              <a:rPr lang="en-US" sz="1800" dirty="0" err="1" smtClean="0">
                <a:latin typeface="Arial" pitchFamily="34" charset="0"/>
                <a:ea typeface="+mn-ea"/>
                <a:cs typeface="+mj-cs"/>
              </a:rPr>
              <a:t>Orvaschel</a:t>
            </a:r>
            <a:r>
              <a:rPr lang="en-US" sz="1800" dirty="0" smtClean="0">
                <a:latin typeface="Arial" pitchFamily="34" charset="0"/>
                <a:ea typeface="+mn-ea"/>
                <a:cs typeface="+mj-cs"/>
              </a:rPr>
              <a:t> et al, 1997).</a:t>
            </a:r>
          </a:p>
        </p:txBody>
      </p:sp>
      <p:sp>
        <p:nvSpPr>
          <p:cNvPr id="4" name="Footer Placeholder 3"/>
          <p:cNvSpPr>
            <a:spLocks noGrp="1"/>
          </p:cNvSpPr>
          <p:nvPr>
            <p:ph type="ftr" sz="quarter" idx="10"/>
          </p:nvPr>
        </p:nvSpPr>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rgbClr val="6D6F71"/>
                </a:solidFill>
              </a:rPr>
              <a:t>Copyright © </a:t>
            </a:r>
            <a:r>
              <a:rPr lang="en-US" dirty="0" smtClean="0">
                <a:solidFill>
                  <a:srgbClr val="6D6F71"/>
                </a:solidFill>
              </a:rPr>
              <a:t>2011. </a:t>
            </a:r>
            <a:r>
              <a:rPr lang="en-US" dirty="0">
                <a:solidFill>
                  <a:srgbClr val="6D6F71"/>
                </a:solidFill>
              </a:rPr>
              <a:t>World Psychiatric Association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title"/>
          </p:nvPr>
        </p:nvSpPr>
        <p:spPr/>
        <p:txBody>
          <a:bodyPr/>
          <a:lstStyle/>
          <a:p>
            <a:pPr eaLnBrk="1" hangingPunct="1"/>
            <a:r>
              <a:rPr lang="en-US" dirty="0">
                <a:latin typeface="Arial" charset="0"/>
                <a:cs typeface="Arial" charset="0"/>
              </a:rPr>
              <a:t>Etiology (1)</a:t>
            </a:r>
          </a:p>
        </p:txBody>
      </p:sp>
      <p:sp>
        <p:nvSpPr>
          <p:cNvPr id="19458" name="Rectangle 2"/>
          <p:cNvSpPr>
            <a:spLocks noGrp="1" noChangeArrowheads="1"/>
          </p:cNvSpPr>
          <p:nvPr>
            <p:ph idx="1"/>
          </p:nvPr>
        </p:nvSpPr>
        <p:spPr/>
        <p:txBody>
          <a:bodyPr anchor="t"/>
          <a:lstStyle/>
          <a:p>
            <a:pPr eaLnBrk="1" hangingPunct="1">
              <a:buNone/>
              <a:defRPr/>
            </a:pPr>
            <a:r>
              <a:rPr lang="en-US" sz="1800" b="1" dirty="0">
                <a:latin typeface="Arial" pitchFamily="34" charset="0"/>
                <a:ea typeface="+mn-ea"/>
                <a:cs typeface="+mj-cs"/>
              </a:rPr>
              <a:t>Gene-environment interaction</a:t>
            </a:r>
          </a:p>
          <a:p>
            <a:pPr eaLnBrk="1" hangingPunct="1">
              <a:buFont typeface="Wingdings" pitchFamily="2" charset="2"/>
              <a:buNone/>
              <a:defRPr/>
            </a:pPr>
            <a:r>
              <a:rPr lang="en-US" sz="1800" dirty="0" smtClean="0">
                <a:latin typeface="Arial" pitchFamily="34" charset="0"/>
                <a:ea typeface="+mn-ea"/>
                <a:cs typeface="+mj-cs"/>
              </a:rPr>
              <a:t>Genetics</a:t>
            </a:r>
          </a:p>
          <a:p>
            <a:pPr eaLnBrk="1" hangingPunct="1">
              <a:defRPr/>
            </a:pPr>
            <a:r>
              <a:rPr lang="en-US" sz="1800" dirty="0"/>
              <a:t>Family studies have shown a two to fourfold increased risk of depression in first-degree relatives (Kovacs &amp; Devlin, 1998; </a:t>
            </a:r>
            <a:r>
              <a:rPr lang="en-US" sz="1800" dirty="0" err="1"/>
              <a:t>Weissman</a:t>
            </a:r>
            <a:r>
              <a:rPr lang="en-US" sz="1800" dirty="0"/>
              <a:t> et al, 2005). </a:t>
            </a:r>
          </a:p>
          <a:p>
            <a:pPr eaLnBrk="1" hangingPunct="1">
              <a:defRPr/>
            </a:pPr>
            <a:endParaRPr lang="en-US" sz="1800" dirty="0"/>
          </a:p>
          <a:p>
            <a:pPr eaLnBrk="1" hangingPunct="1">
              <a:defRPr/>
            </a:pPr>
            <a:r>
              <a:rPr lang="en-US" sz="1800" dirty="0"/>
              <a:t>Adoption studies show some evidence of a genetic effect on the transmission of major depression (</a:t>
            </a:r>
            <a:r>
              <a:rPr lang="en-US" sz="1800" dirty="0" err="1"/>
              <a:t>Wender</a:t>
            </a:r>
            <a:r>
              <a:rPr lang="en-US" sz="1800" dirty="0"/>
              <a:t> et al, 1986). </a:t>
            </a:r>
          </a:p>
          <a:p>
            <a:pPr eaLnBrk="1" hangingPunct="1">
              <a:defRPr/>
            </a:pPr>
            <a:endParaRPr lang="en-US" sz="1800" dirty="0"/>
          </a:p>
          <a:p>
            <a:pPr eaLnBrk="1" hangingPunct="1">
              <a:defRPr/>
            </a:pPr>
            <a:r>
              <a:rPr lang="en-US" sz="1800" dirty="0"/>
              <a:t>Twin studies show that depressive symptoms have a greater concordance among monozygotic than zygotic twins (</a:t>
            </a:r>
            <a:r>
              <a:rPr lang="en-US" sz="1800" dirty="0" err="1"/>
              <a:t>McGuffin</a:t>
            </a:r>
            <a:r>
              <a:rPr lang="en-US" sz="1800" dirty="0"/>
              <a:t> et al, 1991). </a:t>
            </a:r>
          </a:p>
        </p:txBody>
      </p:sp>
      <p:sp>
        <p:nvSpPr>
          <p:cNvPr id="4" name="Footer Placeholder 3"/>
          <p:cNvSpPr>
            <a:spLocks noGrp="1"/>
          </p:cNvSpPr>
          <p:nvPr>
            <p:ph type="ftr" sz="quarter" idx="10"/>
          </p:nvPr>
        </p:nvSpPr>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rgbClr val="6D6F71"/>
                </a:solidFill>
              </a:rPr>
              <a:t>Copyright © </a:t>
            </a:r>
            <a:r>
              <a:rPr lang="en-US" dirty="0" smtClean="0">
                <a:solidFill>
                  <a:srgbClr val="6D6F71"/>
                </a:solidFill>
              </a:rPr>
              <a:t>2011. </a:t>
            </a:r>
            <a:r>
              <a:rPr lang="en-US" dirty="0">
                <a:solidFill>
                  <a:srgbClr val="6D6F71"/>
                </a:solidFill>
              </a:rPr>
              <a:t>World Psychiatric Association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n-US" dirty="0">
                <a:latin typeface="Arial" charset="0"/>
                <a:cs typeface="Arial" charset="0"/>
              </a:rPr>
              <a:t>Etiology (2)</a:t>
            </a:r>
          </a:p>
        </p:txBody>
      </p:sp>
      <p:sp>
        <p:nvSpPr>
          <p:cNvPr id="20482" name="Rectangle 2"/>
          <p:cNvSpPr>
            <a:spLocks noGrp="1" noChangeArrowheads="1"/>
          </p:cNvSpPr>
          <p:nvPr>
            <p:ph idx="1"/>
          </p:nvPr>
        </p:nvSpPr>
        <p:spPr/>
        <p:txBody>
          <a:bodyPr/>
          <a:lstStyle/>
          <a:p>
            <a:pPr eaLnBrk="1" hangingPunct="1">
              <a:buNone/>
              <a:defRPr/>
            </a:pPr>
            <a:r>
              <a:rPr lang="en-US" sz="1800" b="1" dirty="0">
                <a:latin typeface="Arial" pitchFamily="34" charset="0"/>
                <a:ea typeface="+mn-ea"/>
                <a:cs typeface="+mj-cs"/>
              </a:rPr>
              <a:t>Environmental risk factors</a:t>
            </a:r>
          </a:p>
          <a:p>
            <a:pPr eaLnBrk="1" hangingPunct="1">
              <a:defRPr/>
            </a:pPr>
            <a:r>
              <a:rPr lang="en-US" sz="1800" dirty="0"/>
              <a:t>Exposure to traumatic circumstances, like war, car accident, nature disaster, etc.</a:t>
            </a:r>
          </a:p>
          <a:p>
            <a:pPr eaLnBrk="1" hangingPunct="1">
              <a:defRPr/>
            </a:pPr>
            <a:r>
              <a:rPr lang="en-US" sz="1800" dirty="0"/>
              <a:t>Death of a close person</a:t>
            </a:r>
          </a:p>
          <a:p>
            <a:pPr eaLnBrk="1" hangingPunct="1">
              <a:defRPr/>
            </a:pPr>
            <a:r>
              <a:rPr lang="en-US" sz="1800" dirty="0"/>
              <a:t>Relocation of family</a:t>
            </a:r>
          </a:p>
          <a:p>
            <a:pPr eaLnBrk="1" hangingPunct="1">
              <a:defRPr/>
            </a:pPr>
            <a:r>
              <a:rPr lang="en-US" sz="1800" dirty="0"/>
              <a:t>Divorce of parents</a:t>
            </a:r>
          </a:p>
          <a:p>
            <a:pPr eaLnBrk="1" hangingPunct="1">
              <a:defRPr/>
            </a:pPr>
            <a:r>
              <a:rPr lang="en-US" sz="1800" dirty="0"/>
              <a:t>Living in an abusive family where children regularly witness, or are victims of parental aggression, rejection, or </a:t>
            </a:r>
            <a:r>
              <a:rPr lang="en-US" sz="1800" dirty="0" err="1"/>
              <a:t>scapegoating</a:t>
            </a:r>
            <a:r>
              <a:rPr lang="en-US" sz="1800" dirty="0"/>
              <a:t>.</a:t>
            </a:r>
          </a:p>
          <a:p>
            <a:pPr eaLnBrk="1" hangingPunct="1">
              <a:defRPr/>
            </a:pPr>
            <a:r>
              <a:rPr lang="en-US" sz="1800" dirty="0"/>
              <a:t>Strict and punitive treatment by parents</a:t>
            </a:r>
          </a:p>
          <a:p>
            <a:pPr eaLnBrk="1" hangingPunct="1">
              <a:defRPr/>
            </a:pPr>
            <a:r>
              <a:rPr lang="en-US" sz="1800" dirty="0"/>
              <a:t>Severe parental psychopathology</a:t>
            </a:r>
          </a:p>
          <a:p>
            <a:pPr eaLnBrk="1" hangingPunct="1">
              <a:defRPr/>
            </a:pPr>
            <a:r>
              <a:rPr lang="en-US" sz="1800" dirty="0"/>
              <a:t>Chronic or life threatening illness</a:t>
            </a:r>
          </a:p>
          <a:p>
            <a:pPr eaLnBrk="1" hangingPunct="1">
              <a:lnSpc>
                <a:spcPct val="80000"/>
              </a:lnSpc>
              <a:buFont typeface="Wingdings" pitchFamily="2" charset="2"/>
              <a:buNone/>
              <a:defRPr/>
            </a:pPr>
            <a:r>
              <a:rPr lang="en-US" dirty="0" smtClean="0">
                <a:latin typeface="Arial" pitchFamily="34" charset="0"/>
                <a:ea typeface="+mn-ea"/>
                <a:cs typeface="+mj-cs"/>
              </a:rPr>
              <a:t>  </a:t>
            </a:r>
          </a:p>
          <a:p>
            <a:pPr eaLnBrk="1" hangingPunct="1">
              <a:lnSpc>
                <a:spcPct val="80000"/>
              </a:lnSpc>
              <a:buFont typeface="Wingdings" pitchFamily="2" charset="2"/>
              <a:buNone/>
              <a:defRPr/>
            </a:pPr>
            <a:endParaRPr lang="en-US" dirty="0" smtClean="0">
              <a:latin typeface="Arial" pitchFamily="34" charset="0"/>
              <a:ea typeface="+mn-ea"/>
              <a:cs typeface="+mj-cs"/>
            </a:endParaRPr>
          </a:p>
        </p:txBody>
      </p:sp>
      <p:sp>
        <p:nvSpPr>
          <p:cNvPr id="4" name="Footer Placeholder 3"/>
          <p:cNvSpPr>
            <a:spLocks noGrp="1"/>
          </p:cNvSpPr>
          <p:nvPr>
            <p:ph type="ftr" sz="quarter" idx="10"/>
          </p:nvPr>
        </p:nvSpPr>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rgbClr val="6D6F71"/>
                </a:solidFill>
              </a:rPr>
              <a:t>Copyright © </a:t>
            </a:r>
            <a:r>
              <a:rPr lang="en-US" dirty="0" smtClean="0">
                <a:solidFill>
                  <a:srgbClr val="6D6F71"/>
                </a:solidFill>
              </a:rPr>
              <a:t>2011. </a:t>
            </a:r>
            <a:r>
              <a:rPr lang="en-US" dirty="0">
                <a:solidFill>
                  <a:srgbClr val="6D6F71"/>
                </a:solidFill>
              </a:rPr>
              <a:t>World Psychiatric Association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n-US" dirty="0">
                <a:latin typeface="Arial" charset="0"/>
                <a:cs typeface="Arial" charset="0"/>
              </a:rPr>
              <a:t>Etiology (3)</a:t>
            </a:r>
          </a:p>
        </p:txBody>
      </p:sp>
      <p:sp>
        <p:nvSpPr>
          <p:cNvPr id="21506" name="Rectangle 2"/>
          <p:cNvSpPr>
            <a:spLocks noGrp="1" noChangeArrowheads="1"/>
          </p:cNvSpPr>
          <p:nvPr>
            <p:ph idx="1"/>
          </p:nvPr>
        </p:nvSpPr>
        <p:spPr/>
        <p:txBody>
          <a:bodyPr/>
          <a:lstStyle/>
          <a:p>
            <a:pPr eaLnBrk="1" hangingPunct="1">
              <a:buFont typeface="Wingdings" charset="0"/>
              <a:buNone/>
            </a:pPr>
            <a:r>
              <a:rPr lang="en-US" sz="1800" b="1" dirty="0">
                <a:latin typeface="Arial" charset="0"/>
                <a:cs typeface="Arial" charset="0"/>
              </a:rPr>
              <a:t>Neurobiological factors</a:t>
            </a:r>
          </a:p>
          <a:p>
            <a:pPr eaLnBrk="1" hangingPunct="1"/>
            <a:r>
              <a:rPr lang="en-US" sz="1800" dirty="0"/>
              <a:t>Serotonergic system - lower whole-blood serotonin</a:t>
            </a:r>
          </a:p>
          <a:p>
            <a:pPr eaLnBrk="1" hangingPunct="1"/>
            <a:r>
              <a:rPr lang="en-US" sz="1800" dirty="0"/>
              <a:t>Neuroendocrine system – changes in cortisol, DST, CRH, GH, TSH</a:t>
            </a:r>
          </a:p>
          <a:p>
            <a:pPr eaLnBrk="1" hangingPunct="1"/>
            <a:r>
              <a:rPr lang="en-US" sz="1800" dirty="0"/>
              <a:t>Sleep - shorter REM latency, REM density differences and less sleep efficacy was found in adolescents</a:t>
            </a:r>
          </a:p>
          <a:p>
            <a:pPr eaLnBrk="1" hangingPunct="1"/>
            <a:r>
              <a:rPr lang="en-US" sz="1800" dirty="0"/>
              <a:t>Neuroimaging - smaller PFC and amygdala, and larger third and fourth ventricles of depressed young adults and adolescents</a:t>
            </a:r>
          </a:p>
        </p:txBody>
      </p:sp>
      <p:sp>
        <p:nvSpPr>
          <p:cNvPr id="4" name="Footer Placeholder 3"/>
          <p:cNvSpPr>
            <a:spLocks noGrp="1"/>
          </p:cNvSpPr>
          <p:nvPr>
            <p:ph type="ftr" sz="quarter" idx="10"/>
          </p:nvPr>
        </p:nvSpPr>
        <p:spPr>
          <a:xfrm>
            <a:off x="457200" y="6356350"/>
            <a:ext cx="2895600" cy="365125"/>
          </a:xfrm>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rgbClr val="6D6F71"/>
                </a:solidFill>
              </a:rPr>
              <a:t>Copyright © </a:t>
            </a:r>
            <a:r>
              <a:rPr lang="en-US" dirty="0" smtClean="0">
                <a:solidFill>
                  <a:srgbClr val="6D6F71"/>
                </a:solidFill>
              </a:rPr>
              <a:t>2011. </a:t>
            </a:r>
            <a:r>
              <a:rPr lang="en-US" dirty="0">
                <a:solidFill>
                  <a:srgbClr val="6D6F71"/>
                </a:solidFill>
              </a:rPr>
              <a:t>World Psychiatric Association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title"/>
          </p:nvPr>
        </p:nvSpPr>
        <p:spPr/>
        <p:txBody>
          <a:bodyPr/>
          <a:lstStyle/>
          <a:p>
            <a:pPr eaLnBrk="1" hangingPunct="1"/>
            <a:r>
              <a:rPr lang="en-US" dirty="0">
                <a:latin typeface="Arial" charset="0"/>
                <a:cs typeface="Arial" charset="0"/>
              </a:rPr>
              <a:t>Clinical Manifestations (1)</a:t>
            </a:r>
          </a:p>
        </p:txBody>
      </p:sp>
      <p:sp>
        <p:nvSpPr>
          <p:cNvPr id="22530" name="Rectangle 2"/>
          <p:cNvSpPr>
            <a:spLocks noGrp="1" noChangeArrowheads="1"/>
          </p:cNvSpPr>
          <p:nvPr>
            <p:ph idx="1"/>
          </p:nvPr>
        </p:nvSpPr>
        <p:spPr>
          <a:xfrm>
            <a:off x="457200" y="1557338"/>
            <a:ext cx="8588375" cy="5257800"/>
          </a:xfrm>
        </p:spPr>
        <p:txBody>
          <a:bodyPr/>
          <a:lstStyle/>
          <a:p>
            <a:pPr marL="0" eaLnBrk="1" hangingPunct="1">
              <a:buNone/>
              <a:defRPr/>
            </a:pPr>
            <a:r>
              <a:rPr lang="en-US" sz="1800" b="1" dirty="0">
                <a:latin typeface="Arial" pitchFamily="34" charset="0"/>
                <a:ea typeface="+mn-ea"/>
                <a:cs typeface="+mj-cs"/>
              </a:rPr>
              <a:t>Signs and Symptoms among preschool children</a:t>
            </a:r>
          </a:p>
          <a:p>
            <a:pPr marL="0" indent="0" eaLnBrk="1" hangingPunct="1">
              <a:buNone/>
              <a:defRPr/>
            </a:pPr>
            <a:r>
              <a:rPr lang="en-US" sz="1800" dirty="0">
                <a:latin typeface="Arial" pitchFamily="34" charset="0"/>
                <a:ea typeface="+mn-ea"/>
                <a:cs typeface="+mj-cs"/>
              </a:rPr>
              <a:t>A modified DSM criteria was found to be more sensitive for use with infants and preschool children (</a:t>
            </a:r>
            <a:r>
              <a:rPr lang="en-US" sz="1800" dirty="0" err="1">
                <a:latin typeface="Arial" pitchFamily="34" charset="0"/>
                <a:ea typeface="+mn-ea"/>
                <a:cs typeface="+mj-cs"/>
              </a:rPr>
              <a:t>Lubi</a:t>
            </a:r>
            <a:r>
              <a:rPr lang="en-US" sz="1800" dirty="0">
                <a:latin typeface="Arial" pitchFamily="34" charset="0"/>
                <a:ea typeface="+mn-ea"/>
                <a:cs typeface="+mj-cs"/>
              </a:rPr>
              <a:t> et al, 2003).</a:t>
            </a:r>
          </a:p>
          <a:p>
            <a:pPr marL="0" eaLnBrk="1" hangingPunct="1">
              <a:buFont typeface="Wingdings" pitchFamily="2" charset="2"/>
              <a:buNone/>
              <a:defRPr/>
            </a:pPr>
            <a:r>
              <a:rPr lang="en-US" sz="1600" dirty="0" smtClean="0">
                <a:latin typeface="Arial" pitchFamily="34" charset="0"/>
                <a:ea typeface="+mn-ea"/>
                <a:cs typeface="+mj-cs"/>
              </a:rPr>
              <a:t> </a:t>
            </a:r>
          </a:p>
          <a:p>
            <a:pPr marL="0" eaLnBrk="1" hangingPunct="1">
              <a:buFont typeface="Wingdings" pitchFamily="2" charset="2"/>
              <a:buNone/>
              <a:defRPr/>
            </a:pPr>
            <a:r>
              <a:rPr lang="en-US" sz="1800" dirty="0" smtClean="0">
                <a:latin typeface="Arial" pitchFamily="34" charset="0"/>
                <a:ea typeface="+mn-ea"/>
                <a:cs typeface="+mj-cs"/>
              </a:rPr>
              <a:t>The 2 weeks duration criteria was put aside</a:t>
            </a:r>
          </a:p>
          <a:p>
            <a:pPr marL="0" eaLnBrk="1" hangingPunct="1">
              <a:defRPr/>
            </a:pPr>
            <a:r>
              <a:rPr lang="en-US" sz="1800" dirty="0"/>
              <a:t>Sad/grouchy mood</a:t>
            </a:r>
          </a:p>
          <a:p>
            <a:pPr marL="0" eaLnBrk="1" hangingPunct="1">
              <a:defRPr/>
            </a:pPr>
            <a:r>
              <a:rPr lang="en-US" sz="1800" dirty="0" err="1"/>
              <a:t>Anhedonia</a:t>
            </a:r>
            <a:endParaRPr lang="en-US" sz="1800" dirty="0"/>
          </a:p>
          <a:p>
            <a:pPr marL="0" eaLnBrk="1" hangingPunct="1">
              <a:defRPr/>
            </a:pPr>
            <a:r>
              <a:rPr lang="en-US" sz="1800" dirty="0"/>
              <a:t>Appetite and weight problems</a:t>
            </a:r>
          </a:p>
          <a:p>
            <a:pPr marL="0" eaLnBrk="1" hangingPunct="1">
              <a:defRPr/>
            </a:pPr>
            <a:r>
              <a:rPr lang="en-US" sz="1800" dirty="0"/>
              <a:t>Sleep problems</a:t>
            </a:r>
          </a:p>
          <a:p>
            <a:pPr marL="0" eaLnBrk="1" hangingPunct="1">
              <a:defRPr/>
            </a:pPr>
            <a:r>
              <a:rPr lang="en-US" sz="1800" dirty="0"/>
              <a:t>Change in activity level, low energy</a:t>
            </a:r>
          </a:p>
          <a:p>
            <a:pPr marL="0" eaLnBrk="1" hangingPunct="1">
              <a:defRPr/>
            </a:pPr>
            <a:r>
              <a:rPr lang="en-US" sz="1800" dirty="0"/>
              <a:t>Low self esteem</a:t>
            </a:r>
          </a:p>
          <a:p>
            <a:pPr marL="0" eaLnBrk="1" hangingPunct="1">
              <a:defRPr/>
            </a:pPr>
            <a:r>
              <a:rPr lang="en-US" sz="1800" dirty="0"/>
              <a:t>Trouble thinking/ concentrating</a:t>
            </a:r>
          </a:p>
          <a:p>
            <a:pPr marL="0" eaLnBrk="1" hangingPunct="1">
              <a:defRPr/>
            </a:pPr>
            <a:r>
              <a:rPr lang="en-US" sz="1800" dirty="0"/>
              <a:t>Death or suicide themes in play/talk</a:t>
            </a:r>
          </a:p>
          <a:p>
            <a:pPr marL="0" eaLnBrk="1" hangingPunct="1">
              <a:defRPr/>
            </a:pPr>
            <a:r>
              <a:rPr lang="en-US" sz="1800" dirty="0"/>
              <a:t>Whines/cries</a:t>
            </a:r>
          </a:p>
        </p:txBody>
      </p:sp>
      <p:sp>
        <p:nvSpPr>
          <p:cNvPr id="6" name="Footer Placeholder 3"/>
          <p:cNvSpPr>
            <a:spLocks noGrp="1"/>
          </p:cNvSpPr>
          <p:nvPr>
            <p:ph type="ftr" sz="quarter" idx="10"/>
          </p:nvPr>
        </p:nvSpPr>
        <p:spPr>
          <a:xfrm>
            <a:off x="457200" y="6356350"/>
            <a:ext cx="2895600" cy="365125"/>
          </a:xfrm>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ea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ea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ea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dirty="0">
                <a:solidFill>
                  <a:srgbClr val="6D6F71"/>
                </a:solidFill>
              </a:rPr>
              <a:t>Copyright © </a:t>
            </a:r>
            <a:r>
              <a:rPr lang="en-US" dirty="0" smtClean="0">
                <a:solidFill>
                  <a:srgbClr val="6D6F71"/>
                </a:solidFill>
              </a:rPr>
              <a:t>2011. </a:t>
            </a:r>
            <a:r>
              <a:rPr lang="en-US" dirty="0">
                <a:solidFill>
                  <a:srgbClr val="6D6F71"/>
                </a:solidFill>
              </a:rPr>
              <a:t>World Psychiatric Association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Depression Volumes PPT">
      <a:dk1>
        <a:sysClr val="windowText" lastClr="000000"/>
      </a:dk1>
      <a:lt1>
        <a:sysClr val="window" lastClr="FFFFFF"/>
      </a:lt1>
      <a:dk2>
        <a:srgbClr val="1F497D"/>
      </a:dk2>
      <a:lt2>
        <a:srgbClr val="EEECE1"/>
      </a:lt2>
      <a:accent1>
        <a:srgbClr val="1475BC"/>
      </a:accent1>
      <a:accent2>
        <a:srgbClr val="E2673C"/>
      </a:accent2>
      <a:accent3>
        <a:srgbClr val="6DA946"/>
      </a:accent3>
      <a:accent4>
        <a:srgbClr val="C9538B"/>
      </a:accent4>
      <a:accent5>
        <a:srgbClr val="6D6F71"/>
      </a:accent5>
      <a:accent6>
        <a:srgbClr val="000000"/>
      </a:accent6>
      <a:hlink>
        <a:srgbClr val="1475BC"/>
      </a:hlink>
      <a:folHlink>
        <a:srgbClr val="E2673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2381</TotalTime>
  <Words>3431</Words>
  <Application>Microsoft Office PowerPoint</Application>
  <PresentationFormat>On-screen Show (4:3)</PresentationFormat>
  <Paragraphs>342</Paragraphs>
  <Slides>39</Slides>
  <Notes>38</Notes>
  <HiddenSlides>10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The WPA Educational Program on the Management of Depressive Disorders</vt:lpstr>
      <vt:lpstr>Continuum of Depression</vt:lpstr>
      <vt:lpstr>Follow-up Studies</vt:lpstr>
      <vt:lpstr>Epidemiology(1)</vt:lpstr>
      <vt:lpstr>Epidemiology(2)</vt:lpstr>
      <vt:lpstr>Etiology (1)</vt:lpstr>
      <vt:lpstr>Etiology (2)</vt:lpstr>
      <vt:lpstr>Etiology (3)</vt:lpstr>
      <vt:lpstr>Clinical Manifestations (1)</vt:lpstr>
      <vt:lpstr>Clinical Manifestations (2)</vt:lpstr>
      <vt:lpstr>Clinical Manifestations (3)</vt:lpstr>
      <vt:lpstr>Clinical Classification (1)</vt:lpstr>
      <vt:lpstr>Clinical Classification (2)</vt:lpstr>
      <vt:lpstr>Clinical Classification (3)</vt:lpstr>
      <vt:lpstr>Clinical Classification (3)</vt:lpstr>
      <vt:lpstr>Clinical Classification (4)</vt:lpstr>
      <vt:lpstr>Clinical Classification (5)</vt:lpstr>
      <vt:lpstr>Clinical Classification (6)</vt:lpstr>
      <vt:lpstr>Clinical Classification (7)</vt:lpstr>
      <vt:lpstr>Clinical Classification (8)</vt:lpstr>
      <vt:lpstr>Clinical Classification (9)</vt:lpstr>
      <vt:lpstr>Clinical Classification (10)</vt:lpstr>
      <vt:lpstr>Diagnostic Assessment (1)</vt:lpstr>
      <vt:lpstr>Diagnostic Assessment (2)</vt:lpstr>
      <vt:lpstr>Comorbidity (1)</vt:lpstr>
      <vt:lpstr>Comorbidity (2)</vt:lpstr>
      <vt:lpstr>Comorbidity (3)</vt:lpstr>
      <vt:lpstr>Comorbidity (4)</vt:lpstr>
      <vt:lpstr>Comorbidity (5)</vt:lpstr>
      <vt:lpstr>Treatment Modalities (1)</vt:lpstr>
      <vt:lpstr>Treatment Modalities (2)</vt:lpstr>
      <vt:lpstr>CTD</vt:lpstr>
      <vt:lpstr>CTD</vt:lpstr>
      <vt:lpstr>Treatment Modalities (3)</vt:lpstr>
      <vt:lpstr>Treatment Modalities (4)</vt:lpstr>
      <vt:lpstr>Treatment Modalities (5)</vt:lpstr>
      <vt:lpstr>Treatment Modalities (6)</vt:lpstr>
      <vt:lpstr>Treatment</vt:lpstr>
      <vt:lpstr>Treatment</vt:lpstr>
    </vt:vector>
  </TitlesOfParts>
  <Company>c|change,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Jen Rodriguez</dc:creator>
  <cp:lastModifiedBy>Lydia</cp:lastModifiedBy>
  <cp:revision>76</cp:revision>
  <dcterms:created xsi:type="dcterms:W3CDTF">2011-08-16T21:34:45Z</dcterms:created>
  <dcterms:modified xsi:type="dcterms:W3CDTF">2012-03-29T11:09:52Z</dcterms:modified>
</cp:coreProperties>
</file>